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2" r:id="rId5"/>
    <p:sldId id="265" r:id="rId6"/>
    <p:sldId id="282" r:id="rId7"/>
    <p:sldId id="277" r:id="rId8"/>
    <p:sldId id="276" r:id="rId9"/>
    <p:sldId id="274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79CEC-81BA-408F-9689-925C33D851BA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4F33B-70B1-4BE6-8622-FA7B5119D8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938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CD6F7-BCD4-3FE0-0B08-78F0DB220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67CF3A2-B9D5-A698-8882-98E283F9E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967E754-232A-7A5A-5B24-6010130AC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FD47D5B-8789-0F46-A83B-AA805D695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248D59-0376-4FC3-89E5-3A70C49C5F4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69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9D51CB-452F-0344-81A0-500169BE0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13159DD-2729-7341-B58E-13C35DA29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52931F-152E-F741-A801-B0CE92BB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04A1A9-EA45-0A4F-8EDB-1A9E8FF4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06E37E-CBEE-5343-88F5-35801830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005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722D8D-6A52-BA4B-9997-B89A2BCF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8E6EEFD-6F8C-B743-8BA9-E648D3099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A8B88C-6B23-2444-96BE-A87D72A44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D4F1E3-3307-D34D-B50C-AD947B13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8BEE19-D140-DC4B-B0AE-B3DC9DC5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945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EDEDEF2-ABB5-B449-9F60-9B9C34098F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7626FDA-7695-3241-BEE1-405D9F588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B7F263-0FB9-AC43-911A-5FDC8972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12BB6C-9AA9-C34F-ACDF-49D32350D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44F4BD-9412-1E41-8471-7DDF620E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190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1C070B-F9CD-FB48-959A-7A8E1C8D2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BE6BC5-D620-BC44-8A7C-D5ADA7892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41AA04-3662-9844-AC9A-D8E4D113E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218B01-B949-D649-A776-FADC74A78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6EB29A-118D-E444-A974-E83E94D3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202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0ECF66-00EC-5749-B94F-3FC8BF472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04E164E-8ED1-F14D-AB88-DCA11BD94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61BD92-FF52-7746-90E1-152C2D4F4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27734-FEDC-C140-B01F-2174FF79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EBD2794-B37E-9E41-91EC-0093A145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884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B0F6AB-E056-3744-85AD-FB7D8170F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8D59D0-11B3-7141-80DD-E121ABF18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8CC389-BE06-2B40-B599-93FD388A5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A265CBA-AB3B-574E-8C75-6BC9D1A6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FA7F75E-2D69-C547-B1EA-EF63B1D3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A708FA8-1DF5-FE47-8837-2ED17868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61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C1CF78-9857-B643-900C-EBB085DA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3A3401-4D74-134D-8D18-8EDC569ED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4B2A09D-7661-B648-9C05-799E2BD0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3EB2CA4-F3B1-1C4F-8BC1-EFD9F9766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1855313-5E9B-A945-A861-B0676A06C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A28346-4254-024D-8519-3FF3AB44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CC46FF7-6650-9446-81E9-EF606DDB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36388DE-62F6-B542-8C6A-04369D0D4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721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FA3EFE-5B3D-D340-B7C3-624BD8F1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2E02FC9-1E03-EC41-8876-E3B74251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C5F975C-0939-2F40-8506-605D1653E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BB12B6-E6D8-A94F-86A6-13572041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64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8D3B580-5292-BE4B-9B50-28D03F31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6BD2124-673D-E64B-AFD2-65DCB156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891DC42-B641-5B4D-B80C-636567E4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2565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8E24A4-C0E7-4144-A7B3-CB35BBCBE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8E510B-25FC-E841-A4A5-A3276810E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B4219AB-58C2-2E44-A7E4-3E50C9CB3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F40ACFB-7642-CC47-9BD5-87C3F79A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E37D00F-6F49-D44E-BFA3-E2F328736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6F2843E-F33B-E944-9F2F-6695C50A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399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2A8AC0-F651-E947-9C8E-D9BC4773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1AA3B5E-7893-614F-BCE4-6BE12685D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BEBA4EB-783A-A740-AB9D-E6EAA4D85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B2FACA4-3FBA-D246-BF6E-0A0AF639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375EE3-9797-FE4E-8B4A-404AC7B3B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939F1F-F702-2D42-B98B-38984290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672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72352CD-CBE6-F749-8E0A-ABE64E7DE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5238F-3694-1C42-BC05-BF4175A93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587597-9B14-024A-A286-99EE1A212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9C57EE-F021-6049-8D81-8504392E0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3651E4-D610-EC42-9FDD-F13FB00F8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911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311476-E2C4-FC42-BDCA-6B13CE9B4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220" y="2407114"/>
            <a:ext cx="9200079" cy="2288176"/>
          </a:xfrm>
        </p:spPr>
        <p:txBody>
          <a:bodyPr>
            <a:normAutofit/>
          </a:bodyPr>
          <a:lstStyle/>
          <a:p>
            <a:r>
              <a:rPr lang="fi-FI" sz="6000" dirty="0">
                <a:solidFill>
                  <a:schemeClr val="bg1"/>
                </a:solidFill>
              </a:rPr>
              <a:t>Naisten 2-liiga 2026 - 2027</a:t>
            </a:r>
          </a:p>
        </p:txBody>
      </p:sp>
    </p:spTree>
    <p:extLst>
      <p:ext uri="{BB962C8B-B14F-4D97-AF65-F5344CB8AC3E}">
        <p14:creationId xmlns:p14="http://schemas.microsoft.com/office/powerpoint/2010/main" val="1417539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D54E0B-088D-6E9D-DF74-41DD6E49A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Naisten 2-liiga 28 joukkuetta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6EEA5E-61AE-CC6D-B713-771DBA1BA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i-FI" dirty="0">
              <a:solidFill>
                <a:prstClr val="white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i-FI" dirty="0">
                <a:solidFill>
                  <a:prstClr val="white"/>
                </a:solidFill>
              </a:rPr>
              <a:t>* Pelataan kahdessa 10 joukkueen lohkossa ja yhdessä 8 joukkueen lohkossa kaksinkertaiset runkosarjat ja sen jälkeen 16 parhaan joukkueen pudotuspelit</a:t>
            </a:r>
            <a:endParaRPr lang="fi-FI" dirty="0">
              <a:solidFill>
                <a:prstClr val="white"/>
              </a:solidFill>
              <a:ea typeface="Calibri"/>
              <a:cs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i-FI" dirty="0">
              <a:solidFill>
                <a:prstClr val="white"/>
              </a:solidFill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i-FI" dirty="0">
              <a:solidFill>
                <a:prstClr val="white"/>
              </a:solidFill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i-FI" dirty="0">
              <a:solidFill>
                <a:prstClr val="white"/>
              </a:solidFill>
              <a:ea typeface="Calibri"/>
              <a:cs typeface="Calibri"/>
            </a:endParaRPr>
          </a:p>
          <a:p>
            <a:pPr lvl="0">
              <a:defRPr/>
            </a:pPr>
            <a:endParaRPr lang="fi-FI" dirty="0">
              <a:solidFill>
                <a:prstClr val="white"/>
              </a:solidFill>
              <a:ea typeface="Calibri"/>
              <a:cs typeface="Calibri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endParaRPr lang="fi-FI" dirty="0">
              <a:solidFill>
                <a:prstClr val="white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endParaRPr lang="fi-FI" dirty="0">
              <a:solidFill>
                <a:prstClr val="white"/>
              </a:solidFill>
              <a:ea typeface="Calibri" panose="020F0502020204030204"/>
              <a:cs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i-FI" dirty="0">
              <a:solidFill>
                <a:prstClr val="white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i-FI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endParaRPr lang="fi-FI" dirty="0">
              <a:solidFill>
                <a:schemeClr val="bg1"/>
              </a:solidFill>
            </a:endParaRPr>
          </a:p>
          <a:p>
            <a:endParaRPr lang="fi-FI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9633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DF69-96F1-9EAE-733D-422FCD4AC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9A5DA6-1A07-69EB-45EF-C72657FC6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Naisten 2-liiga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A209DA-2273-A5D2-71BB-FA62E5971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fi-FI" dirty="0">
                <a:solidFill>
                  <a:schemeClr val="bg1"/>
                </a:solidFill>
              </a:rPr>
              <a:t>Runkosarja 27.9.2026 – 7.3 2027</a:t>
            </a:r>
          </a:p>
          <a:p>
            <a:pPr fontAlgn="base"/>
            <a:r>
              <a:rPr lang="fi-FI" dirty="0">
                <a:solidFill>
                  <a:schemeClr val="bg1"/>
                </a:solidFill>
              </a:rPr>
              <a:t>Pudotuspelit pelataan 14.3. alkaen ( pääsiäinen 26.-29.3)</a:t>
            </a:r>
          </a:p>
          <a:p>
            <a:pPr fontAlgn="base"/>
            <a:r>
              <a:rPr lang="fi-FI" dirty="0">
                <a:solidFill>
                  <a:schemeClr val="bg1"/>
                </a:solidFill>
              </a:rPr>
              <a:t>Pudotuspelit, lukuun ottamatta finaaleita, pelataan kahtena otteluna. Otteluvoittojen ollessa tasan pelataan lisäerä. </a:t>
            </a:r>
          </a:p>
          <a:p>
            <a:pPr fontAlgn="base"/>
            <a:r>
              <a:rPr lang="fi-FI" dirty="0">
                <a:solidFill>
                  <a:schemeClr val="bg1"/>
                </a:solidFill>
              </a:rPr>
              <a:t>Puolivälierien ja välierien otteluparit muodostetaan runkosarjan rankingjärjestyksen perusteella. </a:t>
            </a:r>
          </a:p>
          <a:p>
            <a:pPr fontAlgn="base"/>
            <a:r>
              <a:rPr lang="fi-FI" dirty="0">
                <a:solidFill>
                  <a:schemeClr val="bg1"/>
                </a:solidFill>
              </a:rPr>
              <a:t>Sarjan voittaja nousee suoraan 1-sarjaan. </a:t>
            </a:r>
          </a:p>
          <a:p>
            <a:pPr fontAlgn="base"/>
            <a:r>
              <a:rPr lang="fi-FI" dirty="0">
                <a:solidFill>
                  <a:schemeClr val="bg1"/>
                </a:solidFill>
              </a:rPr>
              <a:t>Sarjan 8 heikointa pelaa putoamiskarsinnat. (4 tippuu)  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0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7FFB9-9FAC-9C8B-2BF3-DBB34E0D0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19881E-B69C-F0DB-ED95-F6829ED7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Yleistä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86F859-C10F-DB86-B8C0-2F49EE2F6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>
                <a:solidFill>
                  <a:schemeClr val="bg1"/>
                </a:solidFill>
              </a:rPr>
              <a:t>Pudotuspelien ranking muodostetaan runkosarjan tai mahdollisesti pelattavien jatkosarjojen perusteella.</a:t>
            </a:r>
          </a:p>
          <a:p>
            <a:r>
              <a:rPr lang="fi-FI" dirty="0">
                <a:solidFill>
                  <a:schemeClr val="bg1"/>
                </a:solidFill>
              </a:rPr>
              <a:t>Korkeammalla runkosarjan rankingissa oleva joukkue määrittää ottelujärjestyksen ( kotietu). </a:t>
            </a:r>
          </a:p>
          <a:p>
            <a:r>
              <a:rPr lang="fi-FI" dirty="0">
                <a:solidFill>
                  <a:schemeClr val="bg1"/>
                </a:solidFill>
              </a:rPr>
              <a:t>Otteluohjelmassa on merkitty runkopelipäivät. Mikäli niitä muutetaan, täytyy muutoksista sopia vastustajan kanssa.</a:t>
            </a:r>
          </a:p>
          <a:p>
            <a:r>
              <a:rPr lang="fi-FI" dirty="0">
                <a:solidFill>
                  <a:schemeClr val="bg1"/>
                </a:solidFill>
              </a:rPr>
              <a:t>Kotijoukkue määrittää ottelupaikan ja –ajan </a:t>
            </a:r>
            <a:r>
              <a:rPr lang="fi-FI" dirty="0" err="1">
                <a:solidFill>
                  <a:schemeClr val="bg1"/>
                </a:solidFill>
              </a:rPr>
              <a:t>KiSa</a:t>
            </a:r>
            <a:r>
              <a:rPr lang="fi-FI" dirty="0">
                <a:solidFill>
                  <a:schemeClr val="bg1"/>
                </a:solidFill>
              </a:rPr>
              <a:t>-järjestelmässä (</a:t>
            </a:r>
            <a:r>
              <a:rPr lang="fi-FI" dirty="0" err="1">
                <a:solidFill>
                  <a:schemeClr val="bg1"/>
                </a:solidFill>
              </a:rPr>
              <a:t>torneopal</a:t>
            </a:r>
            <a:r>
              <a:rPr lang="fi-FI" dirty="0">
                <a:solidFill>
                  <a:schemeClr val="bg1"/>
                </a:solidFill>
              </a:rPr>
              <a:t>)</a:t>
            </a:r>
          </a:p>
          <a:p>
            <a:r>
              <a:rPr lang="fi-FI" dirty="0">
                <a:solidFill>
                  <a:schemeClr val="bg1"/>
                </a:solidFill>
              </a:rPr>
              <a:t>Pudotuspelivaihe pelataan kahtena otteluna + mahdollinen lisäerä lukuun ottamatta finaalivaihetta, joka pelataan paras kolmesta.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7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891E9-E16F-2870-D4E3-DA3B58EEF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uokaavio: Prosessi 11">
            <a:extLst>
              <a:ext uri="{FF2B5EF4-FFF2-40B4-BE49-F238E27FC236}">
                <a16:creationId xmlns:a16="http://schemas.microsoft.com/office/drawing/2014/main" id="{92EE52EE-5EA1-FCD1-B932-5586D17644C6}"/>
              </a:ext>
            </a:extLst>
          </p:cNvPr>
          <p:cNvSpPr/>
          <p:nvPr/>
        </p:nvSpPr>
        <p:spPr>
          <a:xfrm>
            <a:off x="8770070" y="137246"/>
            <a:ext cx="3196205" cy="162013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Finaalit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11.4 – 25.4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Vuokaavio: Prosessi 13">
            <a:extLst>
              <a:ext uri="{FF2B5EF4-FFF2-40B4-BE49-F238E27FC236}">
                <a16:creationId xmlns:a16="http://schemas.microsoft.com/office/drawing/2014/main" id="{A3763777-AA40-6317-2287-295D62AAE3D7}"/>
              </a:ext>
            </a:extLst>
          </p:cNvPr>
          <p:cNvSpPr/>
          <p:nvPr/>
        </p:nvSpPr>
        <p:spPr>
          <a:xfrm>
            <a:off x="2278104" y="3342051"/>
            <a:ext cx="7018020" cy="74676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N</a:t>
            </a: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13</a:t>
            </a: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.-14.3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Vuokaavio: Prosessi 14">
            <a:extLst>
              <a:ext uri="{FF2B5EF4-FFF2-40B4-BE49-F238E27FC236}">
                <a16:creationId xmlns:a16="http://schemas.microsoft.com/office/drawing/2014/main" id="{2D3F9FC3-9257-E49A-17DF-5879E8A4DD92}"/>
              </a:ext>
            </a:extLst>
          </p:cNvPr>
          <p:cNvSpPr/>
          <p:nvPr/>
        </p:nvSpPr>
        <p:spPr>
          <a:xfrm>
            <a:off x="3017766" y="2257956"/>
            <a:ext cx="5538696" cy="4427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PVE 20.-21.3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Vuokaavio: Prosessi 28">
            <a:extLst>
              <a:ext uri="{FF2B5EF4-FFF2-40B4-BE49-F238E27FC236}">
                <a16:creationId xmlns:a16="http://schemas.microsoft.com/office/drawing/2014/main" id="{53587661-42D7-F27E-051B-DC346A5E9ADB}"/>
              </a:ext>
            </a:extLst>
          </p:cNvPr>
          <p:cNvSpPr/>
          <p:nvPr/>
        </p:nvSpPr>
        <p:spPr>
          <a:xfrm>
            <a:off x="2488102" y="5007375"/>
            <a:ext cx="6598024" cy="14834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Runkosarja 27.9 -7.3</a:t>
            </a:r>
          </a:p>
        </p:txBody>
      </p:sp>
      <p:sp>
        <p:nvSpPr>
          <p:cNvPr id="90" name="Tekstiruutu 89">
            <a:extLst>
              <a:ext uri="{FF2B5EF4-FFF2-40B4-BE49-F238E27FC236}">
                <a16:creationId xmlns:a16="http://schemas.microsoft.com/office/drawing/2014/main" id="{3C9647CC-7711-4C06-3DB5-FE1EB4562925}"/>
              </a:ext>
            </a:extLst>
          </p:cNvPr>
          <p:cNvSpPr txBox="1"/>
          <p:nvPr/>
        </p:nvSpPr>
        <p:spPr>
          <a:xfrm>
            <a:off x="129774" y="4318009"/>
            <a:ext cx="201826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27.9 – 7.3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Pelataan kolmessa 8-10 joukkueen lohkossa 2-kertainen sarja.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Rankingjärjestyksen 16 parasta jatkavat pudotuspeleihin.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Tekstiruutu 90">
            <a:extLst>
              <a:ext uri="{FF2B5EF4-FFF2-40B4-BE49-F238E27FC236}">
                <a16:creationId xmlns:a16="http://schemas.microsoft.com/office/drawing/2014/main" id="{57E2ADA5-223B-7698-C2FF-2F653C390743}"/>
              </a:ext>
            </a:extLst>
          </p:cNvPr>
          <p:cNvSpPr txBox="1"/>
          <p:nvPr/>
        </p:nvSpPr>
        <p:spPr>
          <a:xfrm>
            <a:off x="3192397" y="137246"/>
            <a:ext cx="4428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Naisten 2-liiga 2026-2027</a:t>
            </a:r>
          </a:p>
        </p:txBody>
      </p:sp>
      <p:sp>
        <p:nvSpPr>
          <p:cNvPr id="10" name="Vuokaavio: Prosessi 9">
            <a:extLst>
              <a:ext uri="{FF2B5EF4-FFF2-40B4-BE49-F238E27FC236}">
                <a16:creationId xmlns:a16="http://schemas.microsoft.com/office/drawing/2014/main" id="{9E6E417B-8898-0A92-4A56-35C7A64F21C6}"/>
              </a:ext>
            </a:extLst>
          </p:cNvPr>
          <p:cNvSpPr/>
          <p:nvPr/>
        </p:nvSpPr>
        <p:spPr>
          <a:xfrm>
            <a:off x="3994366" y="1213924"/>
            <a:ext cx="3514166" cy="4027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3.-4.4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06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311476-E2C4-FC42-BDCA-6B13CE9B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            </a:t>
            </a:r>
            <a:r>
              <a:rPr lang="fi-FI" err="1">
                <a:solidFill>
                  <a:schemeClr val="bg1"/>
                </a:solidFill>
              </a:rPr>
              <a:t>KiSa</a:t>
            </a:r>
            <a:r>
              <a:rPr lang="fi-FI">
                <a:solidFill>
                  <a:schemeClr val="bg1"/>
                </a:solidFill>
              </a:rPr>
              <a:t> – sarjanhallinta alusta</a:t>
            </a:r>
            <a:r>
              <a:rPr lang="fi-FI" sz="1800">
                <a:solidFill>
                  <a:schemeClr val="bg1"/>
                </a:solidFill>
              </a:rPr>
              <a:t>( ent. Torneopal)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61EC9E-E121-4096-9A78-7880F4EC1AA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>
                <a:solidFill>
                  <a:schemeClr val="bg1"/>
                </a:solidFill>
              </a:rPr>
              <a:t>Kirjautumiset sisään Suomisport tunnuksilla</a:t>
            </a:r>
          </a:p>
          <a:p>
            <a:r>
              <a:rPr lang="fi-FI" sz="2400" err="1">
                <a:solidFill>
                  <a:schemeClr val="bg1"/>
                </a:solidFill>
              </a:rPr>
              <a:t>KiSa:ssa</a:t>
            </a:r>
            <a:r>
              <a:rPr lang="fi-FI" sz="2400">
                <a:solidFill>
                  <a:schemeClr val="bg1"/>
                </a:solidFill>
              </a:rPr>
              <a:t> on kahdenlaisia oikeuksia:</a:t>
            </a:r>
          </a:p>
          <a:p>
            <a:pPr lvl="1"/>
            <a:r>
              <a:rPr lang="fi-FI" sz="2000">
                <a:solidFill>
                  <a:schemeClr val="bg1"/>
                </a:solidFill>
              </a:rPr>
              <a:t>Seuran henkilö ja joukkueen taustahenkilö</a:t>
            </a:r>
          </a:p>
          <a:p>
            <a:r>
              <a:rPr lang="fi-FI" sz="2400">
                <a:solidFill>
                  <a:schemeClr val="bg1"/>
                </a:solidFill>
              </a:rPr>
              <a:t>Ohjeet liiton nettisivuilla</a:t>
            </a:r>
          </a:p>
          <a:p>
            <a:pPr marL="0" indent="0">
              <a:buNone/>
            </a:pPr>
            <a:endParaRPr lang="fi-FI" sz="160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33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301FA220D69EB4BB5BACB2D6F43F057" ma:contentTypeVersion="16" ma:contentTypeDescription="Luo uusi asiakirja." ma:contentTypeScope="" ma:versionID="837328640d3ae9cf3992b85117a5e4f5">
  <xsd:schema xmlns:xsd="http://www.w3.org/2001/XMLSchema" xmlns:xs="http://www.w3.org/2001/XMLSchema" xmlns:p="http://schemas.microsoft.com/office/2006/metadata/properties" xmlns:ns1="http://schemas.microsoft.com/sharepoint/v3" xmlns:ns2="ba0a82b6-7973-41c9-8469-70a7861c3144" xmlns:ns3="9a0e72e9-1be7-4047-925d-3be5df5ddbd9" targetNamespace="http://schemas.microsoft.com/office/2006/metadata/properties" ma:root="true" ma:fieldsID="c6b11dfa09598d0870fa27ab12b34428" ns1:_="" ns2:_="" ns3:_="">
    <xsd:import namespace="http://schemas.microsoft.com/sharepoint/v3"/>
    <xsd:import namespace="ba0a82b6-7973-41c9-8469-70a7861c3144"/>
    <xsd:import namespace="9a0e72e9-1be7-4047-925d-3be5df5ddb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a82b6-7973-41c9-8469-70a7861c31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1b8d64ad-18c1-437a-bd95-1ca9b39ade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e72e9-1be7-4047-925d-3be5df5ddbd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4bb30d0-4ef3-4083-a84a-bfbefa95ba98}" ma:internalName="TaxCatchAll" ma:showField="CatchAllData" ma:web="9a0e72e9-1be7-4047-925d-3be5df5dd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ba0a82b6-7973-41c9-8469-70a7861c3144">
      <Terms xmlns="http://schemas.microsoft.com/office/infopath/2007/PartnerControls"/>
    </lcf76f155ced4ddcb4097134ff3c332f>
    <_ip_UnifiedCompliancePolicyProperties xmlns="http://schemas.microsoft.com/sharepoint/v3" xsi:nil="true"/>
    <TaxCatchAll xmlns="9a0e72e9-1be7-4047-925d-3be5df5ddbd9" xsi:nil="true"/>
  </documentManagement>
</p:properties>
</file>

<file path=customXml/itemProps1.xml><?xml version="1.0" encoding="utf-8"?>
<ds:datastoreItem xmlns:ds="http://schemas.openxmlformats.org/officeDocument/2006/customXml" ds:itemID="{AD3806B3-C819-44FB-8B6D-90FAA793613B}">
  <ds:schemaRefs>
    <ds:schemaRef ds:uri="9a0e72e9-1be7-4047-925d-3be5df5ddbd9"/>
    <ds:schemaRef ds:uri="ba0a82b6-7973-41c9-8469-70a7861c31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3C5D832-1CE5-4187-8FEB-93D87359C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C7A8E1-25B2-476B-8D95-0B08B60497C1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ba0a82b6-7973-41c9-8469-70a7861c3144"/>
    <ds:schemaRef ds:uri="http://purl.org/dc/terms/"/>
    <ds:schemaRef ds:uri="http://www.w3.org/XML/1998/namespace"/>
    <ds:schemaRef ds:uri="http://schemas.microsoft.com/office/infopath/2007/PartnerControls"/>
    <ds:schemaRef ds:uri="9a0e72e9-1be7-4047-925d-3be5df5ddbd9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226</Words>
  <Application>Microsoft Office PowerPoint</Application>
  <PresentationFormat>Laajakuva</PresentationFormat>
  <Paragraphs>46</Paragraphs>
  <Slides>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1_Office-teema</vt:lpstr>
      <vt:lpstr>Naisten 2-liiga 2026 - 2027</vt:lpstr>
      <vt:lpstr>Naisten 2-liiga 28 joukkuetta</vt:lpstr>
      <vt:lpstr>Naisten 2-liiga</vt:lpstr>
      <vt:lpstr>Yleistä</vt:lpstr>
      <vt:lpstr>PowerPoint-esitys</vt:lpstr>
      <vt:lpstr>            KiSa – sarjanhallinta alusta( ent. Torneopal)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Miesten 2-sarjat 2022 - 2023</dc:title>
  <dc:creator>Jari Lankinen</dc:creator>
  <cp:lastModifiedBy>Jari Lankinen</cp:lastModifiedBy>
  <cp:revision>3</cp:revision>
  <dcterms:created xsi:type="dcterms:W3CDTF">2022-09-01T08:11:02Z</dcterms:created>
  <dcterms:modified xsi:type="dcterms:W3CDTF">2026-08-06T08:28:14Z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0x0101009301FA220D69EB4BB5BACB2D6F43F057</vt:lpwstr>
  </property>
  <property fmtid="{D5CDD505-2E9C-101B-9397-08002B2CF9AE}" pid="3" name="MediaServiceImageTags">
    <vt:lpwstr/>
  </property>
</Properties>
</file>