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66" r:id="rId6"/>
    <p:sldId id="268" r:id="rId7"/>
    <p:sldId id="264" r:id="rId8"/>
    <p:sldId id="271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162A"/>
    <a:srgbClr val="071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810F22-13DE-4932-9474-FE989FD45033}" v="2" dt="2026-06-23T10:11:09.8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1" d="100"/>
          <a:sy n="101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i Lankinen" userId="0f38aec2-a903-4a5a-876a-1e7faceee5c2" providerId="ADAL" clId="{7738628A-CA3E-44A2-A4FA-34CA36D2ABF0}"/>
    <pc:docChg chg="modSld">
      <pc:chgData name="Jari Lankinen" userId="0f38aec2-a903-4a5a-876a-1e7faceee5c2" providerId="ADAL" clId="{7738628A-CA3E-44A2-A4FA-34CA36D2ABF0}" dt="2026-06-23T10:12:27.608" v="334" actId="20577"/>
      <pc:docMkLst>
        <pc:docMk/>
      </pc:docMkLst>
      <pc:sldChg chg="modSp mod">
        <pc:chgData name="Jari Lankinen" userId="0f38aec2-a903-4a5a-876a-1e7faceee5c2" providerId="ADAL" clId="{7738628A-CA3E-44A2-A4FA-34CA36D2ABF0}" dt="2026-06-23T08:12:05.882" v="3" actId="20577"/>
        <pc:sldMkLst>
          <pc:docMk/>
          <pc:sldMk cId="1417539177" sldId="262"/>
        </pc:sldMkLst>
        <pc:spChg chg="mod">
          <ac:chgData name="Jari Lankinen" userId="0f38aec2-a903-4a5a-876a-1e7faceee5c2" providerId="ADAL" clId="{7738628A-CA3E-44A2-A4FA-34CA36D2ABF0}" dt="2026-06-23T08:12:05.882" v="3" actId="20577"/>
          <ac:spMkLst>
            <pc:docMk/>
            <pc:sldMk cId="1417539177" sldId="262"/>
            <ac:spMk id="2" creationId="{74311476-E2C4-FC42-BDCA-6B13CE9B43C0}"/>
          </ac:spMkLst>
        </pc:spChg>
      </pc:sldChg>
      <pc:sldChg chg="modSp mod">
        <pc:chgData name="Jari Lankinen" userId="0f38aec2-a903-4a5a-876a-1e7faceee5c2" providerId="ADAL" clId="{7738628A-CA3E-44A2-A4FA-34CA36D2ABF0}" dt="2026-06-23T10:10:10.472" v="311" actId="20577"/>
        <pc:sldMkLst>
          <pc:docMk/>
          <pc:sldMk cId="1271039570" sldId="264"/>
        </pc:sldMkLst>
        <pc:spChg chg="mod">
          <ac:chgData name="Jari Lankinen" userId="0f38aec2-a903-4a5a-876a-1e7faceee5c2" providerId="ADAL" clId="{7738628A-CA3E-44A2-A4FA-34CA36D2ABF0}" dt="2026-06-23T08:18:02.872" v="164" actId="20577"/>
          <ac:spMkLst>
            <pc:docMk/>
            <pc:sldMk cId="1271039570" sldId="264"/>
            <ac:spMk id="3" creationId="{67724137-3738-E5EA-9408-57B87B3C2E18}"/>
          </ac:spMkLst>
        </pc:spChg>
        <pc:spChg chg="mod">
          <ac:chgData name="Jari Lankinen" userId="0f38aec2-a903-4a5a-876a-1e7faceee5c2" providerId="ADAL" clId="{7738628A-CA3E-44A2-A4FA-34CA36D2ABF0}" dt="2026-06-23T08:19:34.171" v="200" actId="20577"/>
          <ac:spMkLst>
            <pc:docMk/>
            <pc:sldMk cId="1271039570" sldId="264"/>
            <ac:spMk id="6" creationId="{49F0A1BE-C646-BCE0-7F4A-5876175DB10E}"/>
          </ac:spMkLst>
        </pc:spChg>
        <pc:spChg chg="mod">
          <ac:chgData name="Jari Lankinen" userId="0f38aec2-a903-4a5a-876a-1e7faceee5c2" providerId="ADAL" clId="{7738628A-CA3E-44A2-A4FA-34CA36D2ABF0}" dt="2026-06-23T10:09:02.812" v="309" actId="20577"/>
          <ac:spMkLst>
            <pc:docMk/>
            <pc:sldMk cId="1271039570" sldId="264"/>
            <ac:spMk id="8" creationId="{4BE35CC4-8629-E52A-E237-8550B8C3283E}"/>
          </ac:spMkLst>
        </pc:spChg>
        <pc:spChg chg="mod">
          <ac:chgData name="Jari Lankinen" userId="0f38aec2-a903-4a5a-876a-1e7faceee5c2" providerId="ADAL" clId="{7738628A-CA3E-44A2-A4FA-34CA36D2ABF0}" dt="2026-06-23T08:19:49.457" v="216" actId="20577"/>
          <ac:spMkLst>
            <pc:docMk/>
            <pc:sldMk cId="1271039570" sldId="264"/>
            <ac:spMk id="10" creationId="{24A551A4-DBFC-7825-6932-23FF006CB5AE}"/>
          </ac:spMkLst>
        </pc:spChg>
        <pc:spChg chg="mod">
          <ac:chgData name="Jari Lankinen" userId="0f38aec2-a903-4a5a-876a-1e7faceee5c2" providerId="ADAL" clId="{7738628A-CA3E-44A2-A4FA-34CA36D2ABF0}" dt="2026-06-23T10:10:10.472" v="311" actId="20577"/>
          <ac:spMkLst>
            <pc:docMk/>
            <pc:sldMk cId="1271039570" sldId="264"/>
            <ac:spMk id="12" creationId="{F9D6C33E-272E-4ECA-96A5-270813C5FFF2}"/>
          </ac:spMkLst>
        </pc:spChg>
        <pc:spChg chg="mod">
          <ac:chgData name="Jari Lankinen" userId="0f38aec2-a903-4a5a-876a-1e7faceee5c2" providerId="ADAL" clId="{7738628A-CA3E-44A2-A4FA-34CA36D2ABF0}" dt="2026-06-23T08:21:00.039" v="239" actId="20577"/>
          <ac:spMkLst>
            <pc:docMk/>
            <pc:sldMk cId="1271039570" sldId="264"/>
            <ac:spMk id="13" creationId="{4BE4E810-70F4-C387-C0D1-C656CCE7703E}"/>
          </ac:spMkLst>
        </pc:spChg>
        <pc:spChg chg="mod">
          <ac:chgData name="Jari Lankinen" userId="0f38aec2-a903-4a5a-876a-1e7faceee5c2" providerId="ADAL" clId="{7738628A-CA3E-44A2-A4FA-34CA36D2ABF0}" dt="2026-06-23T08:19:13.487" v="184" actId="20577"/>
          <ac:spMkLst>
            <pc:docMk/>
            <pc:sldMk cId="1271039570" sldId="264"/>
            <ac:spMk id="15" creationId="{A9CC120D-7193-42C7-A434-D46EEAE16912}"/>
          </ac:spMkLst>
        </pc:spChg>
        <pc:spChg chg="mod">
          <ac:chgData name="Jari Lankinen" userId="0f38aec2-a903-4a5a-876a-1e7faceee5c2" providerId="ADAL" clId="{7738628A-CA3E-44A2-A4FA-34CA36D2ABF0}" dt="2026-06-23T10:08:56.882" v="307" actId="20577"/>
          <ac:spMkLst>
            <pc:docMk/>
            <pc:sldMk cId="1271039570" sldId="264"/>
            <ac:spMk id="90" creationId="{BD722CB5-DFCF-4795-9DA5-35A8A204B5F3}"/>
          </ac:spMkLst>
        </pc:spChg>
        <pc:spChg chg="mod">
          <ac:chgData name="Jari Lankinen" userId="0f38aec2-a903-4a5a-876a-1e7faceee5c2" providerId="ADAL" clId="{7738628A-CA3E-44A2-A4FA-34CA36D2ABF0}" dt="2026-06-23T08:20:30.680" v="238" actId="20577"/>
          <ac:spMkLst>
            <pc:docMk/>
            <pc:sldMk cId="1271039570" sldId="264"/>
            <ac:spMk id="91" creationId="{5A015C71-FA9A-4C71-B6B4-6D949D07B29F}"/>
          </ac:spMkLst>
        </pc:spChg>
      </pc:sldChg>
      <pc:sldChg chg="modSp mod">
        <pc:chgData name="Jari Lankinen" userId="0f38aec2-a903-4a5a-876a-1e7faceee5c2" providerId="ADAL" clId="{7738628A-CA3E-44A2-A4FA-34CA36D2ABF0}" dt="2026-06-23T10:08:45.349" v="305" actId="20577"/>
        <pc:sldMkLst>
          <pc:docMk/>
          <pc:sldMk cId="602098353" sldId="266"/>
        </pc:sldMkLst>
        <pc:spChg chg="mod">
          <ac:chgData name="Jari Lankinen" userId="0f38aec2-a903-4a5a-876a-1e7faceee5c2" providerId="ADAL" clId="{7738628A-CA3E-44A2-A4FA-34CA36D2ABF0}" dt="2026-06-23T08:12:16.205" v="7" actId="20577"/>
          <ac:spMkLst>
            <pc:docMk/>
            <pc:sldMk cId="602098353" sldId="266"/>
            <ac:spMk id="2" creationId="{2A424641-D0E3-49CA-A081-739AF6185BF2}"/>
          </ac:spMkLst>
        </pc:spChg>
        <pc:spChg chg="mod">
          <ac:chgData name="Jari Lankinen" userId="0f38aec2-a903-4a5a-876a-1e7faceee5c2" providerId="ADAL" clId="{7738628A-CA3E-44A2-A4FA-34CA36D2ABF0}" dt="2026-06-23T10:08:45.349" v="305" actId="20577"/>
          <ac:spMkLst>
            <pc:docMk/>
            <pc:sldMk cId="602098353" sldId="266"/>
            <ac:spMk id="3" creationId="{F6EFEDF9-D93D-46BB-BF00-FB26EA50AB9B}"/>
          </ac:spMkLst>
        </pc:spChg>
      </pc:sldChg>
      <pc:sldChg chg="modSp mod">
        <pc:chgData name="Jari Lankinen" userId="0f38aec2-a903-4a5a-876a-1e7faceee5c2" providerId="ADAL" clId="{7738628A-CA3E-44A2-A4FA-34CA36D2ABF0}" dt="2026-06-23T10:08:39.482" v="303" actId="20577"/>
        <pc:sldMkLst>
          <pc:docMk/>
          <pc:sldMk cId="601459971" sldId="268"/>
        </pc:sldMkLst>
        <pc:spChg chg="mod">
          <ac:chgData name="Jari Lankinen" userId="0f38aec2-a903-4a5a-876a-1e7faceee5c2" providerId="ADAL" clId="{7738628A-CA3E-44A2-A4FA-34CA36D2ABF0}" dt="2026-06-23T08:14:20.769" v="48" actId="20577"/>
          <ac:spMkLst>
            <pc:docMk/>
            <pc:sldMk cId="601459971" sldId="268"/>
            <ac:spMk id="2" creationId="{2A424641-D0E3-49CA-A081-739AF6185BF2}"/>
          </ac:spMkLst>
        </pc:spChg>
        <pc:spChg chg="mod">
          <ac:chgData name="Jari Lankinen" userId="0f38aec2-a903-4a5a-876a-1e7faceee5c2" providerId="ADAL" clId="{7738628A-CA3E-44A2-A4FA-34CA36D2ABF0}" dt="2026-06-23T10:08:39.482" v="303" actId="20577"/>
          <ac:spMkLst>
            <pc:docMk/>
            <pc:sldMk cId="601459971" sldId="268"/>
            <ac:spMk id="3" creationId="{F6EFEDF9-D93D-46BB-BF00-FB26EA50AB9B}"/>
          </ac:spMkLst>
        </pc:spChg>
      </pc:sldChg>
      <pc:sldChg chg="addSp modSp mod">
        <pc:chgData name="Jari Lankinen" userId="0f38aec2-a903-4a5a-876a-1e7faceee5c2" providerId="ADAL" clId="{7738628A-CA3E-44A2-A4FA-34CA36D2ABF0}" dt="2026-06-23T10:12:27.608" v="334" actId="20577"/>
        <pc:sldMkLst>
          <pc:docMk/>
          <pc:sldMk cId="1168311301" sldId="271"/>
        </pc:sldMkLst>
        <pc:spChg chg="mod">
          <ac:chgData name="Jari Lankinen" userId="0f38aec2-a903-4a5a-876a-1e7faceee5c2" providerId="ADAL" clId="{7738628A-CA3E-44A2-A4FA-34CA36D2ABF0}" dt="2026-06-23T10:11:46.914" v="330" actId="20577"/>
          <ac:spMkLst>
            <pc:docMk/>
            <pc:sldMk cId="1168311301" sldId="271"/>
            <ac:spMk id="2" creationId="{692AE10C-C4F3-FEA0-8464-606534D0F21C}"/>
          </ac:spMkLst>
        </pc:spChg>
        <pc:spChg chg="mod">
          <ac:chgData name="Jari Lankinen" userId="0f38aec2-a903-4a5a-876a-1e7faceee5c2" providerId="ADAL" clId="{7738628A-CA3E-44A2-A4FA-34CA36D2ABF0}" dt="2026-06-23T08:21:38.811" v="265" actId="20577"/>
          <ac:spMkLst>
            <pc:docMk/>
            <pc:sldMk cId="1168311301" sldId="271"/>
            <ac:spMk id="3" creationId="{23510C68-7FFF-1140-F6CF-F68024CB20D9}"/>
          </ac:spMkLst>
        </pc:spChg>
        <pc:spChg chg="add mod">
          <ac:chgData name="Jari Lankinen" userId="0f38aec2-a903-4a5a-876a-1e7faceee5c2" providerId="ADAL" clId="{7738628A-CA3E-44A2-A4FA-34CA36D2ABF0}" dt="2026-06-23T10:11:37.308" v="325" actId="20577"/>
          <ac:spMkLst>
            <pc:docMk/>
            <pc:sldMk cId="1168311301" sldId="271"/>
            <ac:spMk id="4" creationId="{97BBD7D7-7131-255D-2EC0-F881E2FDDB7D}"/>
          </ac:spMkLst>
        </pc:spChg>
        <pc:spChg chg="mod">
          <ac:chgData name="Jari Lankinen" userId="0f38aec2-a903-4a5a-876a-1e7faceee5c2" providerId="ADAL" clId="{7738628A-CA3E-44A2-A4FA-34CA36D2ABF0}" dt="2026-06-23T10:12:08.403" v="332" actId="20577"/>
          <ac:spMkLst>
            <pc:docMk/>
            <pc:sldMk cId="1168311301" sldId="271"/>
            <ac:spMk id="8" creationId="{BDCBFC79-2134-4D25-8042-8C7DFCF7AA57}"/>
          </ac:spMkLst>
        </pc:spChg>
        <pc:spChg chg="mod">
          <ac:chgData name="Jari Lankinen" userId="0f38aec2-a903-4a5a-876a-1e7faceee5c2" providerId="ADAL" clId="{7738628A-CA3E-44A2-A4FA-34CA36D2ABF0}" dt="2026-06-23T08:23:06.588" v="288" actId="20577"/>
          <ac:spMkLst>
            <pc:docMk/>
            <pc:sldMk cId="1168311301" sldId="271"/>
            <ac:spMk id="10" creationId="{1EC54A85-AF7D-B308-0572-F5D5DFDD7B73}"/>
          </ac:spMkLst>
        </pc:spChg>
        <pc:spChg chg="mod">
          <ac:chgData name="Jari Lankinen" userId="0f38aec2-a903-4a5a-876a-1e7faceee5c2" providerId="ADAL" clId="{7738628A-CA3E-44A2-A4FA-34CA36D2ABF0}" dt="2026-06-23T10:12:27.608" v="334" actId="20577"/>
          <ac:spMkLst>
            <pc:docMk/>
            <pc:sldMk cId="1168311301" sldId="271"/>
            <ac:spMk id="12" creationId="{221C2EE3-9366-CD42-C69A-B1F9B09C4014}"/>
          </ac:spMkLst>
        </pc:spChg>
        <pc:spChg chg="mod">
          <ac:chgData name="Jari Lankinen" userId="0f38aec2-a903-4a5a-876a-1e7faceee5c2" providerId="ADAL" clId="{7738628A-CA3E-44A2-A4FA-34CA36D2ABF0}" dt="2026-06-23T10:10:37.362" v="316" actId="20577"/>
          <ac:spMkLst>
            <pc:docMk/>
            <pc:sldMk cId="1168311301" sldId="271"/>
            <ac:spMk id="13" creationId="{77DEACAF-4CEF-CC64-790C-3C1F2B30B962}"/>
          </ac:spMkLst>
        </pc:spChg>
        <pc:spChg chg="mod">
          <ac:chgData name="Jari Lankinen" userId="0f38aec2-a903-4a5a-876a-1e7faceee5c2" providerId="ADAL" clId="{7738628A-CA3E-44A2-A4FA-34CA36D2ABF0}" dt="2026-06-23T08:22:26.742" v="275" actId="20577"/>
          <ac:spMkLst>
            <pc:docMk/>
            <pc:sldMk cId="1168311301" sldId="271"/>
            <ac:spMk id="15" creationId="{C5BCBB75-C8B0-6616-B5F0-BAD10B60AE5E}"/>
          </ac:spMkLst>
        </pc:spChg>
        <pc:spChg chg="mod">
          <ac:chgData name="Jari Lankinen" userId="0f38aec2-a903-4a5a-876a-1e7faceee5c2" providerId="ADAL" clId="{7738628A-CA3E-44A2-A4FA-34CA36D2ABF0}" dt="2026-06-23T10:10:29.624" v="313" actId="20577"/>
          <ac:spMkLst>
            <pc:docMk/>
            <pc:sldMk cId="1168311301" sldId="271"/>
            <ac:spMk id="90" creationId="{975DA135-3834-7CD3-F125-ACAE7E5922F0}"/>
          </ac:spMkLst>
        </pc:spChg>
        <pc:spChg chg="mod">
          <ac:chgData name="Jari Lankinen" userId="0f38aec2-a903-4a5a-876a-1e7faceee5c2" providerId="ADAL" clId="{7738628A-CA3E-44A2-A4FA-34CA36D2ABF0}" dt="2026-06-23T08:21:14.462" v="243" actId="20577"/>
          <ac:spMkLst>
            <pc:docMk/>
            <pc:sldMk cId="1168311301" sldId="271"/>
            <ac:spMk id="91" creationId="{08B317D1-6CAC-02E3-4594-B1C4BA8B4E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15832A-A4AC-4FB9-9036-25733C72E48D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551A7-04F4-4CB6-815D-68FEB61FFC2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463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248D59-0376-4FC3-89E5-3A70C49C5F4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628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8F974-891A-FD5C-79AE-A29DADE8F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146E1F3-38DB-6DB3-1D39-210595ED6A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46887F66-3F05-1E09-9450-F27DBCF92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2CEFBCD-EDD7-05D2-DA4C-9954DF38C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248D59-0376-4FC3-89E5-3A70C49C5F4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770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9D51CB-452F-0344-81A0-500169BE0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13159DD-2729-7341-B58E-13C35DA29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952931F-152E-F741-A801-B0CE92BB4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04A1A9-EA45-0A4F-8EDB-1A9E8FF40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06E37E-CBEE-5343-88F5-358018300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2954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722D8D-6A52-BA4B-9997-B89A2BCF1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8E6EEFD-6F8C-B743-8BA9-E648D3099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A8B88C-6B23-2444-96BE-A87D72A44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8D4F1E3-3307-D34D-B50C-AD947B133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38BEE19-D140-DC4B-B0AE-B3DC9DC5C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179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EDEDEF2-ABB5-B449-9F60-9B9C34098F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7626FDA-7695-3241-BEE1-405D9F588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2B7F263-0FB9-AC43-911A-5FDC8972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12BB6C-9AA9-C34F-ACDF-49D32350D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744F4BD-9412-1E41-8471-7DDF620E6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960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1C070B-F9CD-FB48-959A-7A8E1C8D2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FBE6BC5-D620-BC44-8A7C-D5ADA7892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41AA04-3662-9844-AC9A-D8E4D113E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6218B01-B949-D649-A776-FADC74A78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6EB29A-118D-E444-A974-E83E94D3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8645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0ECF66-00EC-5749-B94F-3FC8BF472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04E164E-8ED1-F14D-AB88-DCA11BD94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D61BD92-FF52-7746-90E1-152C2D4F4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627734-FEDC-C140-B01F-2174FF795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EBD2794-B37E-9E41-91EC-0093A145C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041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B0F6AB-E056-3744-85AD-FB7D8170F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8D59D0-11B3-7141-80DD-E121ABF18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B88CC389-BE06-2B40-B599-93FD388A5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A265CBA-AB3B-574E-8C75-6BC9D1A67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FA7F75E-2D69-C547-B1EA-EF63B1D3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A708FA8-1DF5-FE47-8837-2ED17868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9391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C1CF78-9857-B643-900C-EBB085DAA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23A3401-4D74-134D-8D18-8EDC569ED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4B2A09D-7661-B648-9C05-799E2BD047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3EB2CA4-F3B1-1C4F-8BC1-EFD9F97669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1855313-5E9B-A945-A861-B0676A06C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DA28346-4254-024D-8519-3FF3AB44A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CC46FF7-6650-9446-81E9-EF606DDB0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36388DE-62F6-B542-8C6A-04369D0D4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7462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FA3EFE-5B3D-D340-B7C3-624BD8F1A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2E02FC9-1E03-EC41-8876-E3B742517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C5F975C-0939-2F40-8506-605D1653E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EBB12B6-E6D8-A94F-86A6-13572041F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619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8D3B580-5292-BE4B-9B50-28D03F312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6BD2124-673D-E64B-AFD2-65DCB156B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891DC42-B641-5B4D-B80C-636567E4F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3568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8E24A4-C0E7-4144-A7B3-CB35BBCBE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8E510B-25FC-E841-A4A5-A3276810E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B4219AB-58C2-2E44-A7E4-3E50C9CB3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F40ACFB-7642-CC47-9BD5-87C3F79A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E37D00F-6F49-D44E-BFA3-E2F328736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6F2843E-F33B-E944-9F2F-6695C50A5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844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72A8AC0-F651-E947-9C8E-D9BC4773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1AA3B5E-7893-614F-BCE4-6BE12685D7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8BEBA4EB-783A-A740-AB9D-E6EAA4D85D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B2FACA4-3FBA-D246-BF6E-0A0AF6398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9375EE3-9797-FE4E-8B4A-404AC7B3B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B939F1F-F702-2D42-B98B-389842906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8713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72352CD-CBE6-F749-8E0A-ABE64E7DE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E15238F-3694-1C42-BC05-BF4175A93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2587597-9B14-024A-A286-99EE1A212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7C868-9D5E-BE41-918A-2F474077133B}" type="datetimeFigureOut">
              <a:rPr lang="fi-FI" smtClean="0"/>
              <a:t>6.8.2026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9C57EE-F021-6049-8D81-8504392E0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3651E4-D610-EC42-9FDD-F13FB00F8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E38D7-B1BC-E44A-AF98-84605ED299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66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311476-E2C4-FC42-BDCA-6B13CE9B4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221" y="2407114"/>
            <a:ext cx="8270696" cy="2288176"/>
          </a:xfrm>
        </p:spPr>
        <p:txBody>
          <a:bodyPr>
            <a:normAutofit/>
          </a:bodyPr>
          <a:lstStyle/>
          <a:p>
            <a:r>
              <a:rPr lang="fi-FI" sz="6000" dirty="0">
                <a:solidFill>
                  <a:schemeClr val="bg1"/>
                </a:solidFill>
              </a:rPr>
              <a:t>1-sarjat 2026 - 2027</a:t>
            </a:r>
          </a:p>
        </p:txBody>
      </p:sp>
    </p:spTree>
    <p:extLst>
      <p:ext uri="{BB962C8B-B14F-4D97-AF65-F5344CB8AC3E}">
        <p14:creationId xmlns:p14="http://schemas.microsoft.com/office/powerpoint/2010/main" val="1417539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424641-D0E3-49CA-A081-739AF618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5606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Naisten 1-sarja 26-27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EFEDF9-D93D-46BB-BF00-FB26EA50A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732"/>
            <a:ext cx="10515600" cy="5607268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Joukkueet</a:t>
            </a:r>
          </a:p>
          <a:p>
            <a:pPr fontAlgn="base"/>
            <a:r>
              <a:rPr lang="fi-FI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Joen Juju, </a:t>
            </a:r>
            <a:r>
              <a:rPr lang="fi-FI" sz="1800" dirty="0">
                <a:solidFill>
                  <a:schemeClr val="bg1"/>
                </a:solidFill>
                <a:latin typeface="Georgia" panose="02040502050405020303" pitchFamily="18" charset="0"/>
              </a:rPr>
              <a:t>Lempo Volley, LP Vampula, </a:t>
            </a:r>
            <a:r>
              <a:rPr lang="fi-FI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LP Viesti akatemia, Nurmon Jymy, Pieksämäen Tsemppi -82</a:t>
            </a:r>
            <a:r>
              <a:rPr lang="fi-FI" sz="1800" dirty="0">
                <a:solidFill>
                  <a:schemeClr val="bg1"/>
                </a:solidFill>
                <a:latin typeface="Georgia" panose="02040502050405020303" pitchFamily="18" charset="0"/>
              </a:rPr>
              <a:t>, Puijo Volley juniorit, </a:t>
            </a:r>
            <a:r>
              <a:rPr lang="fi-FI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PuMa Volley, Rantaperkiön Isku, Tampereen Pyrintö, Tapanilan Erä, Turun Urheiluliitto,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​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Pelataan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12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joukkueen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2-kertainen sarja ja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sen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jälkeen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8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joukkueen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pudotuspelit</a:t>
            </a:r>
            <a:r>
              <a:rPr lang="en-US" sz="18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​</a:t>
            </a:r>
            <a:endParaRPr lang="en-US" sz="1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Sijat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9-12 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pelaavat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kaksivaiheisen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putoamiskarsinnan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paras 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kolmesta-pudotuspelit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putoamisesta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2-sarjaan</a:t>
            </a:r>
            <a:r>
              <a:rPr lang="en-US" sz="1800" b="0" i="0" dirty="0">
                <a:solidFill>
                  <a:srgbClr val="FF0000"/>
                </a:solidFill>
                <a:effectLst/>
                <a:latin typeface="Georgia" panose="02040502050405020303" pitchFamily="18" charset="0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Runkosarja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20.9 – 28.2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Ottelustriimaukset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Lentis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TV:n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kautta</a:t>
            </a:r>
            <a:endParaRPr lang="en-US" sz="1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2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02098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424641-D0E3-49CA-A081-739AF6185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5606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Miesten 1-sarja 26-27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6EFEDF9-D93D-46BB-BF00-FB26EA50A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0732"/>
            <a:ext cx="10515600" cy="5607268"/>
          </a:xfrm>
        </p:spPr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Joukkueet</a:t>
            </a:r>
          </a:p>
          <a:p>
            <a:pPr fontAlgn="base"/>
            <a:r>
              <a:rPr lang="fi-FI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HuKi</a:t>
            </a:r>
            <a:r>
              <a:rPr lang="fi-FI" sz="1800" dirty="0">
                <a:solidFill>
                  <a:schemeClr val="bg1"/>
                </a:solidFill>
                <a:latin typeface="Georgia" panose="02040502050405020303" pitchFamily="18" charset="0"/>
              </a:rPr>
              <a:t> Jyväskylä, Jankko Loimaa, Kuortaneen </a:t>
            </a:r>
            <a:r>
              <a:rPr lang="fi-FI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valmennuskeskus, Lempo Volley, Oulunsalon Vasama</a:t>
            </a:r>
            <a:r>
              <a:rPr lang="fi-FI" sz="1800" dirty="0">
                <a:solidFill>
                  <a:schemeClr val="bg1"/>
                </a:solidFill>
                <a:latin typeface="Georgia" panose="02040502050405020303" pitchFamily="18" charset="0"/>
              </a:rPr>
              <a:t>, Pielaveden Sampo, PuMa Volley, </a:t>
            </a:r>
            <a:r>
              <a:rPr lang="fi-FI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Pälkäneen Luja-Lukko, Rantaperkiön Isku, Vaasan Kiisto, Valkeakosken Isku-Veikot, </a:t>
            </a:r>
            <a:r>
              <a:rPr lang="fi-FI" sz="1800" dirty="0">
                <a:solidFill>
                  <a:schemeClr val="bg1"/>
                </a:solidFill>
                <a:latin typeface="Georgia" panose="02040502050405020303" pitchFamily="18" charset="0"/>
              </a:rPr>
              <a:t>Vantaan Ducks</a:t>
            </a:r>
            <a:r>
              <a:rPr lang="fi-FI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​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Pelataan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12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joukkueen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2-kertainen sarja ja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sen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jälkeen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8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joukkueen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pudotuspelit</a:t>
            </a:r>
            <a:r>
              <a:rPr lang="en-US" sz="18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​</a:t>
            </a:r>
            <a:endParaRPr lang="en-US" sz="1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2 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heikointa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pelaa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 paras 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kolmesta-pudotuspelit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en-US" sz="1800" b="0" i="0" u="none" strike="noStrike" dirty="0" err="1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putoamisesta</a:t>
            </a:r>
            <a:r>
              <a:rPr lang="en-US" sz="1800" b="0" i="0" u="none" strike="noStrike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 2-sarjaan</a:t>
            </a:r>
            <a:r>
              <a:rPr lang="en-US" sz="18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​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Sijoille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9. ja 10.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sijoittuneiden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joukkueiden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ottelut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päättyvät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runkosarjaan</a:t>
            </a:r>
            <a:endParaRPr lang="en-US" sz="1800" b="0" i="0" dirty="0">
              <a:solidFill>
                <a:schemeClr val="bg1"/>
              </a:solidFill>
              <a:effectLst/>
              <a:latin typeface="Georgia" panose="02040502050405020303" pitchFamily="18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Runkosarja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pelataan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20.9 – 28.2.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Ottelustriimaukset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Lentis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TV:n</a:t>
            </a:r>
            <a:r>
              <a:rPr lang="en-US" sz="18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Georgia" panose="02040502050405020303" pitchFamily="18" charset="0"/>
              </a:rPr>
              <a:t>kautta</a:t>
            </a:r>
            <a:endParaRPr lang="en-US" sz="10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2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i-FI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01459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uokaavio: Prosessi 11">
            <a:extLst>
              <a:ext uri="{FF2B5EF4-FFF2-40B4-BE49-F238E27FC236}">
                <a16:creationId xmlns:a16="http://schemas.microsoft.com/office/drawing/2014/main" id="{F9D6C33E-272E-4ECA-96A5-270813C5FFF2}"/>
              </a:ext>
            </a:extLst>
          </p:cNvPr>
          <p:cNvSpPr/>
          <p:nvPr/>
        </p:nvSpPr>
        <p:spPr>
          <a:xfrm>
            <a:off x="4056772" y="788601"/>
            <a:ext cx="3196205" cy="80424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Finaalit ( paras kolmesta)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20.-26.3.</a:t>
            </a:r>
          </a:p>
        </p:txBody>
      </p:sp>
      <p:sp>
        <p:nvSpPr>
          <p:cNvPr id="15" name="Vuokaavio: Prosessi 14">
            <a:extLst>
              <a:ext uri="{FF2B5EF4-FFF2-40B4-BE49-F238E27FC236}">
                <a16:creationId xmlns:a16="http://schemas.microsoft.com/office/drawing/2014/main" id="{A9CC120D-7193-42C7-A434-D46EEAE16912}"/>
              </a:ext>
            </a:extLst>
          </p:cNvPr>
          <p:cNvSpPr/>
          <p:nvPr/>
        </p:nvSpPr>
        <p:spPr>
          <a:xfrm>
            <a:off x="107519" y="2499654"/>
            <a:ext cx="5538696" cy="4427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PVE 6.-7.3 ( 2 ottelua + mahd. lisäerä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JOUKKUETTA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Tekstiruutu 89">
            <a:extLst>
              <a:ext uri="{FF2B5EF4-FFF2-40B4-BE49-F238E27FC236}">
                <a16:creationId xmlns:a16="http://schemas.microsoft.com/office/drawing/2014/main" id="{BD722CB5-DFCF-4795-9DA5-35A8A204B5F3}"/>
              </a:ext>
            </a:extLst>
          </p:cNvPr>
          <p:cNvSpPr txBox="1"/>
          <p:nvPr/>
        </p:nvSpPr>
        <p:spPr>
          <a:xfrm>
            <a:off x="424475" y="4290259"/>
            <a:ext cx="176844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20.9 – 28.2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Pelataan 12 joukkueen kaksinkertainen sarja</a:t>
            </a:r>
          </a:p>
        </p:txBody>
      </p:sp>
      <p:sp>
        <p:nvSpPr>
          <p:cNvPr id="91" name="Tekstiruutu 90">
            <a:extLst>
              <a:ext uri="{FF2B5EF4-FFF2-40B4-BE49-F238E27FC236}">
                <a16:creationId xmlns:a16="http://schemas.microsoft.com/office/drawing/2014/main" id="{5A015C71-FA9A-4C71-B6B4-6D949D07B29F}"/>
              </a:ext>
            </a:extLst>
          </p:cNvPr>
          <p:cNvSpPr txBox="1"/>
          <p:nvPr/>
        </p:nvSpPr>
        <p:spPr>
          <a:xfrm>
            <a:off x="3192397" y="137246"/>
            <a:ext cx="5007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MIESTEN 1-SARJA 2026-2027</a:t>
            </a:r>
          </a:p>
        </p:txBody>
      </p:sp>
      <p:sp>
        <p:nvSpPr>
          <p:cNvPr id="3" name="Vuokaavio: Prosessi 2">
            <a:extLst>
              <a:ext uri="{FF2B5EF4-FFF2-40B4-BE49-F238E27FC236}">
                <a16:creationId xmlns:a16="http://schemas.microsoft.com/office/drawing/2014/main" id="{67724137-3738-E5EA-9408-57B87B3C2E18}"/>
              </a:ext>
            </a:extLst>
          </p:cNvPr>
          <p:cNvSpPr/>
          <p:nvPr/>
        </p:nvSpPr>
        <p:spPr>
          <a:xfrm>
            <a:off x="2669186" y="4158044"/>
            <a:ext cx="5971379" cy="236604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HuKi</a:t>
            </a: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Jyväskylä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Jankko Loimaa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Kuortaneen valmennuskeskus 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Lempo-Volley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Oulunsalon Vasama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sz="1300" dirty="0">
                <a:solidFill>
                  <a:prstClr val="white"/>
                </a:solidFill>
                <a:latin typeface="Calibri" panose="020F0502020204030204"/>
              </a:rPr>
              <a:t>Pielaveden Sampo</a:t>
            </a: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lang="fi-FI" sz="1300" dirty="0">
                <a:solidFill>
                  <a:prstClr val="white"/>
                </a:solidFill>
                <a:latin typeface="Calibri" panose="020F0502020204030204"/>
              </a:rPr>
              <a:t>														</a:t>
            </a: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PuMa Volley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Pälkäneen Luja-Lukko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Rantaperkiön Isku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Vaasan Kiisto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Valkeakosken Isku-Veikot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Vantaan Ducks</a:t>
            </a:r>
          </a:p>
        </p:txBody>
      </p:sp>
      <p:sp>
        <p:nvSpPr>
          <p:cNvPr id="8" name="Vuokaavio: Prosessi 7">
            <a:extLst>
              <a:ext uri="{FF2B5EF4-FFF2-40B4-BE49-F238E27FC236}">
                <a16:creationId xmlns:a16="http://schemas.microsoft.com/office/drawing/2014/main" id="{4BE35CC4-8629-E52A-E237-8550B8C3283E}"/>
              </a:ext>
            </a:extLst>
          </p:cNvPr>
          <p:cNvSpPr/>
          <p:nvPr/>
        </p:nvSpPr>
        <p:spPr>
          <a:xfrm>
            <a:off x="1876203" y="3222472"/>
            <a:ext cx="7018020" cy="64133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Runkosarja  20.9 – 28.2.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Vuokaavio: Prosessi 9">
            <a:extLst>
              <a:ext uri="{FF2B5EF4-FFF2-40B4-BE49-F238E27FC236}">
                <a16:creationId xmlns:a16="http://schemas.microsoft.com/office/drawing/2014/main" id="{24A551A4-DBFC-7825-6932-23FF006CB5AE}"/>
              </a:ext>
            </a:extLst>
          </p:cNvPr>
          <p:cNvSpPr/>
          <p:nvPr/>
        </p:nvSpPr>
        <p:spPr>
          <a:xfrm>
            <a:off x="3964047" y="1856266"/>
            <a:ext cx="3514166" cy="45277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13.-14.3 ( 2 ottelua + mahd. lisäerä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JOUKKUETTA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Vuokaavio: Prosessi 5">
            <a:extLst>
              <a:ext uri="{FF2B5EF4-FFF2-40B4-BE49-F238E27FC236}">
                <a16:creationId xmlns:a16="http://schemas.microsoft.com/office/drawing/2014/main" id="{49F0A1BE-C646-BCE0-7F4A-5876175DB10E}"/>
              </a:ext>
            </a:extLst>
          </p:cNvPr>
          <p:cNvSpPr/>
          <p:nvPr/>
        </p:nvSpPr>
        <p:spPr>
          <a:xfrm>
            <a:off x="5871217" y="2506271"/>
            <a:ext cx="5538696" cy="4427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Putoamiskarsinta 6.-14.3. ( 2 ottelua + mahd. lisäerä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JOUKKUETTA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4BE4E810-70F4-C387-C0D1-C656CCE7703E}"/>
              </a:ext>
            </a:extLst>
          </p:cNvPr>
          <p:cNvSpPr txBox="1"/>
          <p:nvPr/>
        </p:nvSpPr>
        <p:spPr>
          <a:xfrm>
            <a:off x="9816129" y="3429726"/>
            <a:ext cx="176844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Runkosarjan 8 parasta pelaavat pudotuspelit sarja mestaruudesta.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500" dirty="0">
                <a:solidFill>
                  <a:prstClr val="white"/>
                </a:solidFill>
                <a:latin typeface="Calibri" panose="020F0502020204030204"/>
              </a:rPr>
              <a:t>Sijoille 11. ja 12. sijoittuneet joukkueet pelaavat karsintapelit putoamisesta 2-sarjaan</a:t>
            </a: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1039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AACB7-735A-F142-A34C-FF3231967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uokaavio: Prosessi 11">
            <a:extLst>
              <a:ext uri="{FF2B5EF4-FFF2-40B4-BE49-F238E27FC236}">
                <a16:creationId xmlns:a16="http://schemas.microsoft.com/office/drawing/2014/main" id="{221C2EE3-9366-CD42-C69A-B1F9B09C4014}"/>
              </a:ext>
            </a:extLst>
          </p:cNvPr>
          <p:cNvSpPr/>
          <p:nvPr/>
        </p:nvSpPr>
        <p:spPr>
          <a:xfrm>
            <a:off x="4056772" y="788601"/>
            <a:ext cx="3196205" cy="80424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Finaalit ( paras kolmesta)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20.3 </a:t>
            </a:r>
            <a:r>
              <a:rPr kumimoji="0" lang="fi-FI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 26.3</a:t>
            </a: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5" name="Vuokaavio: Prosessi 14">
            <a:extLst>
              <a:ext uri="{FF2B5EF4-FFF2-40B4-BE49-F238E27FC236}">
                <a16:creationId xmlns:a16="http://schemas.microsoft.com/office/drawing/2014/main" id="{C5BCBB75-C8B0-6616-B5F0-BAD10B60AE5E}"/>
              </a:ext>
            </a:extLst>
          </p:cNvPr>
          <p:cNvSpPr/>
          <p:nvPr/>
        </p:nvSpPr>
        <p:spPr>
          <a:xfrm>
            <a:off x="116178" y="2539538"/>
            <a:ext cx="5538696" cy="44277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PVE 6.-7.3 (2 ottelua + mahd. lisäerä)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JOUKKUETTA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Tekstiruutu 89">
            <a:extLst>
              <a:ext uri="{FF2B5EF4-FFF2-40B4-BE49-F238E27FC236}">
                <a16:creationId xmlns:a16="http://schemas.microsoft.com/office/drawing/2014/main" id="{975DA135-3834-7CD3-F125-ACAE7E5922F0}"/>
              </a:ext>
            </a:extLst>
          </p:cNvPr>
          <p:cNvSpPr txBox="1"/>
          <p:nvPr/>
        </p:nvSpPr>
        <p:spPr>
          <a:xfrm>
            <a:off x="424475" y="4290259"/>
            <a:ext cx="176844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20.9 – 28.2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Pelataan 12 joukkueen kaksinkertainen sarja</a:t>
            </a:r>
          </a:p>
        </p:txBody>
      </p:sp>
      <p:sp>
        <p:nvSpPr>
          <p:cNvPr id="91" name="Tekstiruutu 90">
            <a:extLst>
              <a:ext uri="{FF2B5EF4-FFF2-40B4-BE49-F238E27FC236}">
                <a16:creationId xmlns:a16="http://schemas.microsoft.com/office/drawing/2014/main" id="{08B317D1-6CAC-02E3-4594-B1C4BA8B4E8D}"/>
              </a:ext>
            </a:extLst>
          </p:cNvPr>
          <p:cNvSpPr txBox="1"/>
          <p:nvPr/>
        </p:nvSpPr>
        <p:spPr>
          <a:xfrm>
            <a:off x="3192397" y="137246"/>
            <a:ext cx="49616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NAISTEN 1-SARJA 2026-2027</a:t>
            </a:r>
          </a:p>
        </p:txBody>
      </p:sp>
      <p:sp>
        <p:nvSpPr>
          <p:cNvPr id="3" name="Vuokaavio: Prosessi 2">
            <a:extLst>
              <a:ext uri="{FF2B5EF4-FFF2-40B4-BE49-F238E27FC236}">
                <a16:creationId xmlns:a16="http://schemas.microsoft.com/office/drawing/2014/main" id="{23510C68-7FFF-1140-F6CF-F68024CB20D9}"/>
              </a:ext>
            </a:extLst>
          </p:cNvPr>
          <p:cNvSpPr/>
          <p:nvPr/>
        </p:nvSpPr>
        <p:spPr>
          <a:xfrm>
            <a:off x="2660525" y="4427319"/>
            <a:ext cx="5971379" cy="236604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Juju Joensuu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Lempo Volley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LP Vampula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LP Viesti akatemia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Nurmon Jymy</a:t>
            </a:r>
            <a:r>
              <a:rPr lang="fi-FI" sz="1300" dirty="0">
                <a:solidFill>
                  <a:prstClr val="white"/>
                </a:solidFill>
                <a:latin typeface="Calibri" panose="020F0502020204030204"/>
              </a:rPr>
              <a:t>		</a:t>
            </a: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Pieksämäen Tsemppi -82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300" dirty="0">
              <a:solidFill>
                <a:prstClr val="white"/>
              </a:solidFill>
              <a:latin typeface="Calibri" panose="020F0502020204030204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300" dirty="0">
              <a:solidFill>
                <a:prstClr val="white"/>
              </a:solidFill>
              <a:latin typeface="Calibri" panose="020F0502020204030204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i-FI" sz="1300" dirty="0">
              <a:solidFill>
                <a:prstClr val="white"/>
              </a:solidFill>
              <a:latin typeface="Calibri" panose="020F0502020204030204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Puijo Wolley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PuMa Volley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Rantaperkiön Isku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Tampereen Pyrintö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Tapanilan Erä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Turun Urheiluliitto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Vuokaavio: Prosessi 7">
            <a:extLst>
              <a:ext uri="{FF2B5EF4-FFF2-40B4-BE49-F238E27FC236}">
                <a16:creationId xmlns:a16="http://schemas.microsoft.com/office/drawing/2014/main" id="{BDCBFC79-2134-4D25-8042-8C7DFCF7AA57}"/>
              </a:ext>
            </a:extLst>
          </p:cNvPr>
          <p:cNvSpPr/>
          <p:nvPr/>
        </p:nvSpPr>
        <p:spPr>
          <a:xfrm>
            <a:off x="2014744" y="3655583"/>
            <a:ext cx="7018020" cy="641337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3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Runkosarja  20.9 – 8.3.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Vuokaavio: Prosessi 9">
            <a:extLst>
              <a:ext uri="{FF2B5EF4-FFF2-40B4-BE49-F238E27FC236}">
                <a16:creationId xmlns:a16="http://schemas.microsoft.com/office/drawing/2014/main" id="{1EC54A85-AF7D-B308-0572-F5D5DFDD7B73}"/>
              </a:ext>
            </a:extLst>
          </p:cNvPr>
          <p:cNvSpPr/>
          <p:nvPr/>
        </p:nvSpPr>
        <p:spPr>
          <a:xfrm>
            <a:off x="3964047" y="1856266"/>
            <a:ext cx="3514166" cy="45277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13.-14.3 ( 2 ottelua + mahd. lisäerä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JOUKKUETTA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77DEACAF-4CEF-CC64-790C-3C1F2B30B962}"/>
              </a:ext>
            </a:extLst>
          </p:cNvPr>
          <p:cNvSpPr txBox="1"/>
          <p:nvPr/>
        </p:nvSpPr>
        <p:spPr>
          <a:xfrm>
            <a:off x="9433624" y="3840692"/>
            <a:ext cx="176844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Runkosarjan 8 parasta pelaavat pudotuspelit sarja mestaruudesta.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500" dirty="0">
                <a:solidFill>
                  <a:prstClr val="white"/>
                </a:solidFill>
                <a:latin typeface="Calibri" panose="020F0502020204030204"/>
              </a:rPr>
              <a:t>Sijoille 9.- 12. sijoittuneet joukkueet pelaavat karsintapelit putoamisesta 2-sarjaan</a:t>
            </a: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Vuokaavio: Prosessi 1">
            <a:extLst>
              <a:ext uri="{FF2B5EF4-FFF2-40B4-BE49-F238E27FC236}">
                <a16:creationId xmlns:a16="http://schemas.microsoft.com/office/drawing/2014/main" id="{692AE10C-C4F3-FEA0-8464-606534D0F21C}"/>
              </a:ext>
            </a:extLst>
          </p:cNvPr>
          <p:cNvSpPr/>
          <p:nvPr/>
        </p:nvSpPr>
        <p:spPr>
          <a:xfrm>
            <a:off x="6230321" y="2521720"/>
            <a:ext cx="5337308" cy="51819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Putoamiskarsinta 13.-14.3 (2 ottelua + mahd. lisäerä)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500" dirty="0">
                <a:solidFill>
                  <a:prstClr val="white"/>
                </a:solidFill>
                <a:latin typeface="Calibri" panose="020F0502020204030204"/>
              </a:rPr>
              <a:t>2 joukkuetta</a:t>
            </a: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Vuokaavio: Prosessi 3">
            <a:extLst>
              <a:ext uri="{FF2B5EF4-FFF2-40B4-BE49-F238E27FC236}">
                <a16:creationId xmlns:a16="http://schemas.microsoft.com/office/drawing/2014/main" id="{97BBD7D7-7131-255D-2EC0-F881E2FDDB7D}"/>
              </a:ext>
            </a:extLst>
          </p:cNvPr>
          <p:cNvSpPr/>
          <p:nvPr/>
        </p:nvSpPr>
        <p:spPr>
          <a:xfrm>
            <a:off x="6230321" y="3072192"/>
            <a:ext cx="5337308" cy="51819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Putoamiskarsinta 6.-7.3 (2 ottelua + mahd. lisäerä)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500" dirty="0">
                <a:solidFill>
                  <a:prstClr val="white"/>
                </a:solidFill>
                <a:latin typeface="Calibri" panose="020F0502020204030204"/>
              </a:rPr>
              <a:t>4 joukkuetta</a:t>
            </a: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311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301FA220D69EB4BB5BACB2D6F43F057" ma:contentTypeVersion="16" ma:contentTypeDescription="Luo uusi asiakirja." ma:contentTypeScope="" ma:versionID="837328640d3ae9cf3992b85117a5e4f5">
  <xsd:schema xmlns:xsd="http://www.w3.org/2001/XMLSchema" xmlns:xs="http://www.w3.org/2001/XMLSchema" xmlns:p="http://schemas.microsoft.com/office/2006/metadata/properties" xmlns:ns1="http://schemas.microsoft.com/sharepoint/v3" xmlns:ns2="ba0a82b6-7973-41c9-8469-70a7861c3144" xmlns:ns3="9a0e72e9-1be7-4047-925d-3be5df5ddbd9" targetNamespace="http://schemas.microsoft.com/office/2006/metadata/properties" ma:root="true" ma:fieldsID="c6b11dfa09598d0870fa27ab12b34428" ns1:_="" ns2:_="" ns3:_="">
    <xsd:import namespace="http://schemas.microsoft.com/sharepoint/v3"/>
    <xsd:import namespace="ba0a82b6-7973-41c9-8469-70a7861c3144"/>
    <xsd:import namespace="9a0e72e9-1be7-4047-925d-3be5df5ddbd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0a82b6-7973-41c9-8469-70a7861c31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1b8d64ad-18c1-437a-bd95-1ca9b39ade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0e72e9-1be7-4047-925d-3be5df5ddbd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d4bb30d0-4ef3-4083-a84a-bfbefa95ba98}" ma:internalName="TaxCatchAll" ma:showField="CatchAllData" ma:web="9a0e72e9-1be7-4047-925d-3be5df5ddb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ba0a82b6-7973-41c9-8469-70a7861c3144">
      <Terms xmlns="http://schemas.microsoft.com/office/infopath/2007/PartnerControls"/>
    </lcf76f155ced4ddcb4097134ff3c332f>
    <_ip_UnifiedCompliancePolicyProperties xmlns="http://schemas.microsoft.com/sharepoint/v3" xsi:nil="true"/>
    <TaxCatchAll xmlns="9a0e72e9-1be7-4047-925d-3be5df5ddbd9" xsi:nil="true"/>
  </documentManagement>
</p:properties>
</file>

<file path=customXml/itemProps1.xml><?xml version="1.0" encoding="utf-8"?>
<ds:datastoreItem xmlns:ds="http://schemas.openxmlformats.org/officeDocument/2006/customXml" ds:itemID="{37AB4B15-3EA5-4E18-991A-1D681EE1F3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ba0a82b6-7973-41c9-8469-70a7861c3144"/>
    <ds:schemaRef ds:uri="9a0e72e9-1be7-4047-925d-3be5df5ddb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4CC685-D7AF-4119-9EAA-1BC56E9C8E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85CE5B-1453-4CF7-80DD-32C984F265D0}">
  <ds:schemaRefs>
    <ds:schemaRef ds:uri="http://schemas.microsoft.com/office/infopath/2007/PartnerControls"/>
    <ds:schemaRef ds:uri="http://www.w3.org/XML/1998/namespace"/>
    <ds:schemaRef ds:uri="ba0a82b6-7973-41c9-8469-70a7861c3144"/>
    <ds:schemaRef ds:uri="http://schemas.openxmlformats.org/package/2006/metadata/core-properties"/>
    <ds:schemaRef ds:uri="9a0e72e9-1be7-4047-925d-3be5df5ddbd9"/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schemas.microsoft.com/sharepoint/v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420</Words>
  <Application>Microsoft Office PowerPoint</Application>
  <PresentationFormat>Laajakuva</PresentationFormat>
  <Paragraphs>88</Paragraphs>
  <Slides>5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Georgia</vt:lpstr>
      <vt:lpstr>Office-teema</vt:lpstr>
      <vt:lpstr>1-sarjat 2026 - 2027</vt:lpstr>
      <vt:lpstr>Naisten 1-sarja 26-27</vt:lpstr>
      <vt:lpstr>Miesten 1-sarja 26-27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Susanna Haikonen</dc:creator>
  <cp:lastModifiedBy>Jari Lankinen</cp:lastModifiedBy>
  <cp:revision>11</cp:revision>
  <dcterms:created xsi:type="dcterms:W3CDTF">2022-02-21T07:01:55Z</dcterms:created>
  <dcterms:modified xsi:type="dcterms:W3CDTF">2026-08-06T08:21:35Z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0x0101009301FA220D69EB4BB5BACB2D6F43F057</vt:lpwstr>
  </property>
  <property fmtid="{D5CDD505-2E9C-101B-9397-08002B2CF9AE}" pid="3" name="MediaServiceImageTags">
    <vt:lpwstr/>
  </property>
</Properties>
</file>