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2" r:id="rId2"/>
    <p:sldId id="266" r:id="rId3"/>
    <p:sldId id="268" r:id="rId4"/>
    <p:sldId id="264" r:id="rId5"/>
    <p:sldId id="27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62A"/>
    <a:srgbClr val="0713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069F16-866E-47E2-822F-3A93A11D62C8}" v="11" dt="2025-11-12T07:50:15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42" d="100"/>
          <a:sy n="142" d="100"/>
        </p:scale>
        <p:origin x="320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i Lankinen" userId="0f38aec2-a903-4a5a-876a-1e7faceee5c2" providerId="ADAL" clId="{7738628A-CA3E-44A2-A4FA-34CA36D2ABF0}"/>
    <pc:docChg chg="undo custSel modSld">
      <pc:chgData name="Jari Lankinen" userId="0f38aec2-a903-4a5a-876a-1e7faceee5c2" providerId="ADAL" clId="{7738628A-CA3E-44A2-A4FA-34CA36D2ABF0}" dt="2025-11-12T12:27:30.551" v="1002" actId="20577"/>
      <pc:docMkLst>
        <pc:docMk/>
      </pc:docMkLst>
      <pc:sldChg chg="modSp mod">
        <pc:chgData name="Jari Lankinen" userId="0f38aec2-a903-4a5a-876a-1e7faceee5c2" providerId="ADAL" clId="{7738628A-CA3E-44A2-A4FA-34CA36D2ABF0}" dt="2025-11-11T08:05:16.795" v="3" actId="20577"/>
        <pc:sldMkLst>
          <pc:docMk/>
          <pc:sldMk cId="1417539177" sldId="262"/>
        </pc:sldMkLst>
        <pc:spChg chg="mod">
          <ac:chgData name="Jari Lankinen" userId="0f38aec2-a903-4a5a-876a-1e7faceee5c2" providerId="ADAL" clId="{7738628A-CA3E-44A2-A4FA-34CA36D2ABF0}" dt="2025-11-11T08:05:16.795" v="3" actId="20577"/>
          <ac:spMkLst>
            <pc:docMk/>
            <pc:sldMk cId="1417539177" sldId="262"/>
            <ac:spMk id="2" creationId="{74311476-E2C4-FC42-BDCA-6B13CE9B43C0}"/>
          </ac:spMkLst>
        </pc:spChg>
      </pc:sldChg>
      <pc:sldChg chg="modSp mod">
        <pc:chgData name="Jari Lankinen" userId="0f38aec2-a903-4a5a-876a-1e7faceee5c2" providerId="ADAL" clId="{7738628A-CA3E-44A2-A4FA-34CA36D2ABF0}" dt="2025-11-12T12:27:30.551" v="1002" actId="20577"/>
        <pc:sldMkLst>
          <pc:docMk/>
          <pc:sldMk cId="1271039570" sldId="264"/>
        </pc:sldMkLst>
        <pc:spChg chg="mod">
          <ac:chgData name="Jari Lankinen" userId="0f38aec2-a903-4a5a-876a-1e7faceee5c2" providerId="ADAL" clId="{7738628A-CA3E-44A2-A4FA-34CA36D2ABF0}" dt="2025-11-11T08:22:40.993" v="483" actId="20577"/>
          <ac:spMkLst>
            <pc:docMk/>
            <pc:sldMk cId="1271039570" sldId="264"/>
            <ac:spMk id="3" creationId="{67724137-3738-E5EA-9408-57B87B3C2E18}"/>
          </ac:spMkLst>
        </pc:spChg>
        <pc:spChg chg="mod">
          <ac:chgData name="Jari Lankinen" userId="0f38aec2-a903-4a5a-876a-1e7faceee5c2" providerId="ADAL" clId="{7738628A-CA3E-44A2-A4FA-34CA36D2ABF0}" dt="2025-11-11T08:23:26.730" v="499" actId="20577"/>
          <ac:spMkLst>
            <pc:docMk/>
            <pc:sldMk cId="1271039570" sldId="264"/>
            <ac:spMk id="6" creationId="{49F0A1BE-C646-BCE0-7F4A-5876175DB10E}"/>
          </ac:spMkLst>
        </pc:spChg>
        <pc:spChg chg="mod">
          <ac:chgData name="Jari Lankinen" userId="0f38aec2-a903-4a5a-876a-1e7faceee5c2" providerId="ADAL" clId="{7738628A-CA3E-44A2-A4FA-34CA36D2ABF0}" dt="2025-11-11T08:20:29.139" v="392" actId="20577"/>
          <ac:spMkLst>
            <pc:docMk/>
            <pc:sldMk cId="1271039570" sldId="264"/>
            <ac:spMk id="8" creationId="{4BE35CC4-8629-E52A-E237-8550B8C3283E}"/>
          </ac:spMkLst>
        </pc:spChg>
        <pc:spChg chg="mod">
          <ac:chgData name="Jari Lankinen" userId="0f38aec2-a903-4a5a-876a-1e7faceee5c2" providerId="ADAL" clId="{7738628A-CA3E-44A2-A4FA-34CA36D2ABF0}" dt="2025-11-11T08:23:41.011" v="505" actId="20577"/>
          <ac:spMkLst>
            <pc:docMk/>
            <pc:sldMk cId="1271039570" sldId="264"/>
            <ac:spMk id="10" creationId="{24A551A4-DBFC-7825-6932-23FF006CB5AE}"/>
          </ac:spMkLst>
        </pc:spChg>
        <pc:spChg chg="mod">
          <ac:chgData name="Jari Lankinen" userId="0f38aec2-a903-4a5a-876a-1e7faceee5c2" providerId="ADAL" clId="{7738628A-CA3E-44A2-A4FA-34CA36D2ABF0}" dt="2025-11-12T12:27:30.551" v="1002" actId="20577"/>
          <ac:spMkLst>
            <pc:docMk/>
            <pc:sldMk cId="1271039570" sldId="264"/>
            <ac:spMk id="12" creationId="{F9D6C33E-272E-4ECA-96A5-270813C5FFF2}"/>
          </ac:spMkLst>
        </pc:spChg>
        <pc:spChg chg="mod">
          <ac:chgData name="Jari Lankinen" userId="0f38aec2-a903-4a5a-876a-1e7faceee5c2" providerId="ADAL" clId="{7738628A-CA3E-44A2-A4FA-34CA36D2ABF0}" dt="2025-11-11T08:23:14.664" v="491" actId="20577"/>
          <ac:spMkLst>
            <pc:docMk/>
            <pc:sldMk cId="1271039570" sldId="264"/>
            <ac:spMk id="15" creationId="{A9CC120D-7193-42C7-A434-D46EEAE16912}"/>
          </ac:spMkLst>
        </pc:spChg>
        <pc:spChg chg="mod">
          <ac:chgData name="Jari Lankinen" userId="0f38aec2-a903-4a5a-876a-1e7faceee5c2" providerId="ADAL" clId="{7738628A-CA3E-44A2-A4FA-34CA36D2ABF0}" dt="2025-11-11T08:19:57.939" v="387" actId="20577"/>
          <ac:spMkLst>
            <pc:docMk/>
            <pc:sldMk cId="1271039570" sldId="264"/>
            <ac:spMk id="90" creationId="{BD722CB5-DFCF-4795-9DA5-35A8A204B5F3}"/>
          </ac:spMkLst>
        </pc:spChg>
        <pc:spChg chg="mod">
          <ac:chgData name="Jari Lankinen" userId="0f38aec2-a903-4a5a-876a-1e7faceee5c2" providerId="ADAL" clId="{7738628A-CA3E-44A2-A4FA-34CA36D2ABF0}" dt="2025-11-11T08:19:37.382" v="382" actId="20577"/>
          <ac:spMkLst>
            <pc:docMk/>
            <pc:sldMk cId="1271039570" sldId="264"/>
            <ac:spMk id="91" creationId="{5A015C71-FA9A-4C71-B6B4-6D949D07B29F}"/>
          </ac:spMkLst>
        </pc:spChg>
      </pc:sldChg>
      <pc:sldChg chg="modSp mod">
        <pc:chgData name="Jari Lankinen" userId="0f38aec2-a903-4a5a-876a-1e7faceee5c2" providerId="ADAL" clId="{7738628A-CA3E-44A2-A4FA-34CA36D2ABF0}" dt="2025-11-12T08:18:02.460" v="910" actId="20577"/>
        <pc:sldMkLst>
          <pc:docMk/>
          <pc:sldMk cId="602098353" sldId="266"/>
        </pc:sldMkLst>
        <pc:spChg chg="mod">
          <ac:chgData name="Jari Lankinen" userId="0f38aec2-a903-4a5a-876a-1e7faceee5c2" providerId="ADAL" clId="{7738628A-CA3E-44A2-A4FA-34CA36D2ABF0}" dt="2025-11-11T08:05:35.057" v="7" actId="20577"/>
          <ac:spMkLst>
            <pc:docMk/>
            <pc:sldMk cId="602098353" sldId="266"/>
            <ac:spMk id="2" creationId="{2A424641-D0E3-49CA-A081-739AF6185BF2}"/>
          </ac:spMkLst>
        </pc:spChg>
        <pc:spChg chg="mod">
          <ac:chgData name="Jari Lankinen" userId="0f38aec2-a903-4a5a-876a-1e7faceee5c2" providerId="ADAL" clId="{7738628A-CA3E-44A2-A4FA-34CA36D2ABF0}" dt="2025-11-12T08:18:02.460" v="910" actId="20577"/>
          <ac:spMkLst>
            <pc:docMk/>
            <pc:sldMk cId="602098353" sldId="266"/>
            <ac:spMk id="3" creationId="{F6EFEDF9-D93D-46BB-BF00-FB26EA50AB9B}"/>
          </ac:spMkLst>
        </pc:spChg>
      </pc:sldChg>
      <pc:sldChg chg="modSp mod">
        <pc:chgData name="Jari Lankinen" userId="0f38aec2-a903-4a5a-876a-1e7faceee5c2" providerId="ADAL" clId="{7738628A-CA3E-44A2-A4FA-34CA36D2ABF0}" dt="2025-11-12T08:18:44.739" v="995" actId="20577"/>
        <pc:sldMkLst>
          <pc:docMk/>
          <pc:sldMk cId="601459971" sldId="268"/>
        </pc:sldMkLst>
        <pc:spChg chg="mod">
          <ac:chgData name="Jari Lankinen" userId="0f38aec2-a903-4a5a-876a-1e7faceee5c2" providerId="ADAL" clId="{7738628A-CA3E-44A2-A4FA-34CA36D2ABF0}" dt="2025-11-11T08:13:45.761" v="192" actId="20577"/>
          <ac:spMkLst>
            <pc:docMk/>
            <pc:sldMk cId="601459971" sldId="268"/>
            <ac:spMk id="2" creationId="{2A424641-D0E3-49CA-A081-739AF6185BF2}"/>
          </ac:spMkLst>
        </pc:spChg>
        <pc:spChg chg="mod">
          <ac:chgData name="Jari Lankinen" userId="0f38aec2-a903-4a5a-876a-1e7faceee5c2" providerId="ADAL" clId="{7738628A-CA3E-44A2-A4FA-34CA36D2ABF0}" dt="2025-11-12T08:18:44.739" v="995" actId="20577"/>
          <ac:spMkLst>
            <pc:docMk/>
            <pc:sldMk cId="601459971" sldId="268"/>
            <ac:spMk id="3" creationId="{F6EFEDF9-D93D-46BB-BF00-FB26EA50AB9B}"/>
          </ac:spMkLst>
        </pc:spChg>
      </pc:sldChg>
      <pc:sldChg chg="addSp delSp modSp mod">
        <pc:chgData name="Jari Lankinen" userId="0f38aec2-a903-4a5a-876a-1e7faceee5c2" providerId="ADAL" clId="{7738628A-CA3E-44A2-A4FA-34CA36D2ABF0}" dt="2025-11-12T08:19:35.671" v="999" actId="1076"/>
        <pc:sldMkLst>
          <pc:docMk/>
          <pc:sldMk cId="1168311301" sldId="271"/>
        </pc:sldMkLst>
        <pc:spChg chg="mod">
          <ac:chgData name="Jari Lankinen" userId="0f38aec2-a903-4a5a-876a-1e7faceee5c2" providerId="ADAL" clId="{7738628A-CA3E-44A2-A4FA-34CA36D2ABF0}" dt="2025-11-12T08:16:43.393" v="819" actId="20577"/>
          <ac:spMkLst>
            <pc:docMk/>
            <pc:sldMk cId="1168311301" sldId="271"/>
            <ac:spMk id="2" creationId="{692AE10C-C4F3-FEA0-8464-606534D0F21C}"/>
          </ac:spMkLst>
        </pc:spChg>
        <pc:spChg chg="mod">
          <ac:chgData name="Jari Lankinen" userId="0f38aec2-a903-4a5a-876a-1e7faceee5c2" providerId="ADAL" clId="{7738628A-CA3E-44A2-A4FA-34CA36D2ABF0}" dt="2025-11-11T08:29:12.473" v="636" actId="20577"/>
          <ac:spMkLst>
            <pc:docMk/>
            <pc:sldMk cId="1168311301" sldId="271"/>
            <ac:spMk id="3" creationId="{23510C68-7FFF-1140-F6CF-F68024CB20D9}"/>
          </ac:spMkLst>
        </pc:spChg>
        <pc:spChg chg="add mod">
          <ac:chgData name="Jari Lankinen" userId="0f38aec2-a903-4a5a-876a-1e7faceee5c2" providerId="ADAL" clId="{7738628A-CA3E-44A2-A4FA-34CA36D2ABF0}" dt="2025-11-12T08:16:57.847" v="824" actId="20577"/>
          <ac:spMkLst>
            <pc:docMk/>
            <pc:sldMk cId="1168311301" sldId="271"/>
            <ac:spMk id="6" creationId="{51234B16-0EF8-1AE2-EAD3-BCB271948423}"/>
          </ac:spMkLst>
        </pc:spChg>
        <pc:spChg chg="del">
          <ac:chgData name="Jari Lankinen" userId="0f38aec2-a903-4a5a-876a-1e7faceee5c2" providerId="ADAL" clId="{7738628A-CA3E-44A2-A4FA-34CA36D2ABF0}" dt="2025-11-11T08:30:36.819" v="645" actId="21"/>
          <ac:spMkLst>
            <pc:docMk/>
            <pc:sldMk cId="1168311301" sldId="271"/>
            <ac:spMk id="6" creationId="{BF88A881-D3F3-E41F-A96D-915D4E6D2A85}"/>
          </ac:spMkLst>
        </pc:spChg>
        <pc:spChg chg="mod">
          <ac:chgData name="Jari Lankinen" userId="0f38aec2-a903-4a5a-876a-1e7faceee5c2" providerId="ADAL" clId="{7738628A-CA3E-44A2-A4FA-34CA36D2ABF0}" dt="2025-11-12T07:51:26.135" v="784" actId="1076"/>
          <ac:spMkLst>
            <pc:docMk/>
            <pc:sldMk cId="1168311301" sldId="271"/>
            <ac:spMk id="8" creationId="{BDCBFC79-2134-4D25-8042-8C7DFCF7AA57}"/>
          </ac:spMkLst>
        </pc:spChg>
        <pc:spChg chg="mod">
          <ac:chgData name="Jari Lankinen" userId="0f38aec2-a903-4a5a-876a-1e7faceee5c2" providerId="ADAL" clId="{7738628A-CA3E-44A2-A4FA-34CA36D2ABF0}" dt="2025-11-12T07:52:03.416" v="790" actId="1076"/>
          <ac:spMkLst>
            <pc:docMk/>
            <pc:sldMk cId="1168311301" sldId="271"/>
            <ac:spMk id="10" creationId="{1EC54A85-AF7D-B308-0572-F5D5DFDD7B73}"/>
          </ac:spMkLst>
        </pc:spChg>
        <pc:spChg chg="mod">
          <ac:chgData name="Jari Lankinen" userId="0f38aec2-a903-4a5a-876a-1e7faceee5c2" providerId="ADAL" clId="{7738628A-CA3E-44A2-A4FA-34CA36D2ABF0}" dt="2025-11-12T07:51:59.643" v="789" actId="1076"/>
          <ac:spMkLst>
            <pc:docMk/>
            <pc:sldMk cId="1168311301" sldId="271"/>
            <ac:spMk id="12" creationId="{221C2EE3-9366-CD42-C69A-B1F9B09C4014}"/>
          </ac:spMkLst>
        </pc:spChg>
        <pc:spChg chg="mod">
          <ac:chgData name="Jari Lankinen" userId="0f38aec2-a903-4a5a-876a-1e7faceee5c2" providerId="ADAL" clId="{7738628A-CA3E-44A2-A4FA-34CA36D2ABF0}" dt="2025-11-12T08:19:14.963" v="998" actId="20577"/>
          <ac:spMkLst>
            <pc:docMk/>
            <pc:sldMk cId="1168311301" sldId="271"/>
            <ac:spMk id="13" creationId="{77DEACAF-4CEF-CC64-790C-3C1F2B30B962}"/>
          </ac:spMkLst>
        </pc:spChg>
        <pc:spChg chg="mod">
          <ac:chgData name="Jari Lankinen" userId="0f38aec2-a903-4a5a-876a-1e7faceee5c2" providerId="ADAL" clId="{7738628A-CA3E-44A2-A4FA-34CA36D2ABF0}" dt="2025-11-12T08:19:35.671" v="999" actId="1076"/>
          <ac:spMkLst>
            <pc:docMk/>
            <pc:sldMk cId="1168311301" sldId="271"/>
            <ac:spMk id="15" creationId="{C5BCBB75-C8B0-6616-B5F0-BAD10B60AE5E}"/>
          </ac:spMkLst>
        </pc:spChg>
        <pc:spChg chg="mod">
          <ac:chgData name="Jari Lankinen" userId="0f38aec2-a903-4a5a-876a-1e7faceee5c2" providerId="ADAL" clId="{7738628A-CA3E-44A2-A4FA-34CA36D2ABF0}" dt="2025-11-11T08:29:59.685" v="640" actId="20577"/>
          <ac:spMkLst>
            <pc:docMk/>
            <pc:sldMk cId="1168311301" sldId="271"/>
            <ac:spMk id="90" creationId="{975DA135-3834-7CD3-F125-ACAE7E5922F0}"/>
          </ac:spMkLst>
        </pc:spChg>
        <pc:spChg chg="mod">
          <ac:chgData name="Jari Lankinen" userId="0f38aec2-a903-4a5a-876a-1e7faceee5c2" providerId="ADAL" clId="{7738628A-CA3E-44A2-A4FA-34CA36D2ABF0}" dt="2025-11-11T08:31:12.004" v="651" actId="20577"/>
          <ac:spMkLst>
            <pc:docMk/>
            <pc:sldMk cId="1168311301" sldId="271"/>
            <ac:spMk id="91" creationId="{08B317D1-6CAC-02E3-4594-B1C4BA8B4E8D}"/>
          </ac:spMkLst>
        </pc:spChg>
        <pc:picChg chg="add del mod">
          <ac:chgData name="Jari Lankinen" userId="0f38aec2-a903-4a5a-876a-1e7faceee5c2" providerId="ADAL" clId="{7738628A-CA3E-44A2-A4FA-34CA36D2ABF0}" dt="2025-11-12T07:48:20.699" v="698" actId="21"/>
          <ac:picMkLst>
            <pc:docMk/>
            <pc:sldMk cId="1168311301" sldId="271"/>
            <ac:picMk id="4" creationId="{3CB6AA35-3CCD-5B39-50B7-F50655702B52}"/>
          </ac:picMkLst>
        </pc:picChg>
        <pc:picChg chg="add del mod">
          <ac:chgData name="Jari Lankinen" userId="0f38aec2-a903-4a5a-876a-1e7faceee5c2" providerId="ADAL" clId="{7738628A-CA3E-44A2-A4FA-34CA36D2ABF0}" dt="2025-11-12T07:48:45.378" v="700" actId="21"/>
          <ac:picMkLst>
            <pc:docMk/>
            <pc:sldMk cId="1168311301" sldId="271"/>
            <ac:picMk id="5" creationId="{096D2E11-F6AA-4CC6-CF1D-C61082C5E0D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5832A-A4AC-4FB9-9036-25733C72E48D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551A7-04F4-4CB6-815D-68FEB61FFC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46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248D59-0376-4FC3-89E5-3A70C49C5F4D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628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8F974-891A-FD5C-79AE-A29DADE8F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D146E1F3-38DB-6DB3-1D39-210595ED6A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46887F66-3F05-1E09-9450-F27DBCF923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2CEFBCD-EDD7-05D2-DA4C-9954DF38C4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248D59-0376-4FC3-89E5-3A70C49C5F4D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0770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9D51CB-452F-0344-81A0-500169BE0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13159DD-2729-7341-B58E-13C35DA299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52931F-152E-F741-A801-B0CE92BB4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04A1A9-EA45-0A4F-8EDB-1A9E8FF4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06E37E-CBEE-5343-88F5-358018300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295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22D8D-6A52-BA4B-9997-B89A2BCF1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8E6EEFD-6F8C-B743-8BA9-E648D3099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A8B88C-6B23-2444-96BE-A87D72A4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D4F1E3-3307-D34D-B50C-AD947B13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8BEE19-D140-DC4B-B0AE-B3DC9DC5C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17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EDEDEF2-ABB5-B449-9F60-9B9C34098F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7626FDA-7695-3241-BEE1-405D9F588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B7F263-0FB9-AC43-911A-5FDC89727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12BB6C-9AA9-C34F-ACDF-49D32350D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44F4BD-9412-1E41-8471-7DDF620E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960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1C070B-F9CD-FB48-959A-7A8E1C8D2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BE6BC5-D620-BC44-8A7C-D5ADA7892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41AA04-3662-9844-AC9A-D8E4D113E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218B01-B949-D649-A776-FADC74A78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66EB29A-118D-E444-A974-E83E94D38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864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0ECF66-00EC-5749-B94F-3FC8BF47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04E164E-8ED1-F14D-AB88-DCA11BD94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61BD92-FF52-7746-90E1-152C2D4F4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627734-FEDC-C140-B01F-2174FF795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BD2794-B37E-9E41-91EC-0093A145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41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B0F6AB-E056-3744-85AD-FB7D8170F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D59D0-11B3-7141-80DD-E121ABF18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88CC389-BE06-2B40-B599-93FD388A5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265CBA-AB3B-574E-8C75-6BC9D1A6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FA7F75E-2D69-C547-B1EA-EF63B1D30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708FA8-1DF5-FE47-8837-2ED178680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9391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C1CF78-9857-B643-900C-EBB085DA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3A3401-4D74-134D-8D18-8EDC569ED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B2A09D-7661-B648-9C05-799E2BD04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3EB2CA4-F3B1-1C4F-8BC1-EFD9F9766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1855313-5E9B-A945-A861-B0676A06C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DA28346-4254-024D-8519-3FF3AB44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CC46FF7-6650-9446-81E9-EF606DDB0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36388DE-62F6-B542-8C6A-04369D0D4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46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FA3EFE-5B3D-D340-B7C3-624BD8F1A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2E02FC9-1E03-EC41-8876-E3B742517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C5F975C-0939-2F40-8506-605D1653E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BB12B6-E6D8-A94F-86A6-13572041F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19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8D3B580-5292-BE4B-9B50-28D03F312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6BD2124-673D-E64B-AFD2-65DCB156B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891DC42-B641-5B4D-B80C-636567E4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56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8E24A4-C0E7-4144-A7B3-CB35BBCBE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8E510B-25FC-E841-A4A5-A3276810E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4219AB-58C2-2E44-A7E4-3E50C9CB3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F40ACFB-7642-CC47-9BD5-87C3F79A1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E37D00F-6F49-D44E-BFA3-E2F32873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F2843E-F33B-E944-9F2F-6695C50A5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844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2A8AC0-F651-E947-9C8E-D9BC4773E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1AA3B5E-7893-614F-BCE4-6BE12685D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BEBA4EB-783A-A740-AB9D-E6EAA4D85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B2FACA4-3FBA-D246-BF6E-0A0AF639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9375EE3-9797-FE4E-8B4A-404AC7B3B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B939F1F-F702-2D42-B98B-389842906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871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72352CD-CBE6-F749-8E0A-ABE64E7DE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15238F-3694-1C42-BC05-BF4175A93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587597-9B14-024A-A286-99EE1A212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7C868-9D5E-BE41-918A-2F474077133B}" type="datetimeFigureOut">
              <a:rPr lang="fi-FI" smtClean="0"/>
              <a:t>12.11.2025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9C57EE-F021-6049-8D81-8504392E0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93651E4-D610-EC42-9FDD-F13FB00F8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E38D7-B1BC-E44A-AF98-84605ED299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66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311476-E2C4-FC42-BDCA-6B13CE9B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221" y="2407114"/>
            <a:ext cx="8270696" cy="2288176"/>
          </a:xfrm>
        </p:spPr>
        <p:txBody>
          <a:bodyPr>
            <a:normAutofit/>
          </a:bodyPr>
          <a:lstStyle/>
          <a:p>
            <a:r>
              <a:rPr lang="fi-FI" sz="6000" dirty="0">
                <a:solidFill>
                  <a:schemeClr val="bg1"/>
                </a:solidFill>
              </a:rPr>
              <a:t>1-sarjat 2025 - 2026</a:t>
            </a:r>
          </a:p>
        </p:txBody>
      </p:sp>
    </p:spTree>
    <p:extLst>
      <p:ext uri="{BB962C8B-B14F-4D97-AF65-F5344CB8AC3E}">
        <p14:creationId xmlns:p14="http://schemas.microsoft.com/office/powerpoint/2010/main" val="1417539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424641-D0E3-49CA-A081-739AF6185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5606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Naisten 1-sarja 25-26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EFEDF9-D93D-46BB-BF00-FB26EA50A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732"/>
            <a:ext cx="10515600" cy="5607268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Joukkueet</a:t>
            </a:r>
          </a:p>
          <a:p>
            <a:pPr fontAlgn="base"/>
            <a:r>
              <a:rPr lang="fi-FI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Joen Juju, </a:t>
            </a:r>
            <a:r>
              <a:rPr lang="fi-FI" sz="1800" dirty="0">
                <a:solidFill>
                  <a:schemeClr val="bg1"/>
                </a:solidFill>
                <a:latin typeface="Georgia" panose="02040502050405020303" pitchFamily="18" charset="0"/>
              </a:rPr>
              <a:t>Lempo Volley, LP Vampula, </a:t>
            </a:r>
            <a:r>
              <a:rPr lang="fi-FI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LP Viesti akatemia, Nurmon Jymy, Pieksämäen Tsemppi -82</a:t>
            </a:r>
            <a:r>
              <a:rPr lang="fi-FI" sz="1800" dirty="0">
                <a:solidFill>
                  <a:schemeClr val="bg1"/>
                </a:solidFill>
                <a:latin typeface="Georgia" panose="02040502050405020303" pitchFamily="18" charset="0"/>
              </a:rPr>
              <a:t>, Puijo Volley juniorit, </a:t>
            </a:r>
            <a:r>
              <a:rPr lang="fi-FI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PuMa Volley, Raision Loimu, Tampereen Pyrintö, Tapanilan Erä, Turun Urheiluliitto,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​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Pelataan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12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joukkueen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2-kertainen sarja ja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sen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jälkeen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8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joukkueen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pudotuspelit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​</a:t>
            </a:r>
            <a:endParaRPr lang="en-US" sz="1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Sijat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11-12 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pelaavat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kaksivaiheisen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putoamiskarsinnan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paras 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kolmesta-pudotuspelit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putoamisesta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2-sarjaan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Kaikissa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pudotuspeleissä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kotietu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määräytyyu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runkosarjan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sijoitusten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perusteella</a:t>
            </a:r>
            <a:endParaRPr lang="en-US" sz="1800" b="0" i="0" dirty="0">
              <a:solidFill>
                <a:schemeClr val="bg1"/>
              </a:solidFill>
              <a:effectLst/>
              <a:latin typeface="Georgia" panose="02040502050405020303" pitchFamily="18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Runkosarja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28.9 – 8.3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Ottelustriimaukset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Lentis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TV:n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kautta</a:t>
            </a:r>
            <a:endParaRPr lang="en-US" sz="1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2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2098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424641-D0E3-49CA-A081-739AF6185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5606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Miesten 1-sarja 25-26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EFEDF9-D93D-46BB-BF00-FB26EA50A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732"/>
            <a:ext cx="10515600" cy="5607268"/>
          </a:xfrm>
        </p:spPr>
        <p:txBody>
          <a:bodyPr/>
          <a:lstStyle/>
          <a:p>
            <a:r>
              <a:rPr lang="fi-FI" dirty="0">
                <a:solidFill>
                  <a:schemeClr val="bg1"/>
                </a:solidFill>
              </a:rPr>
              <a:t>Joukkueet</a:t>
            </a:r>
          </a:p>
          <a:p>
            <a:pPr fontAlgn="base"/>
            <a:r>
              <a:rPr lang="fi-FI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East Volley</a:t>
            </a:r>
            <a:r>
              <a:rPr lang="fi-FI" sz="1800" dirty="0">
                <a:solidFill>
                  <a:schemeClr val="bg1"/>
                </a:solidFill>
                <a:latin typeface="Georgia" panose="02040502050405020303" pitchFamily="18" charset="0"/>
              </a:rPr>
              <a:t>, </a:t>
            </a:r>
            <a:r>
              <a:rPr lang="fi-FI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Karpaasit</a:t>
            </a:r>
            <a:r>
              <a:rPr lang="fi-FI" sz="1800" dirty="0">
                <a:solidFill>
                  <a:schemeClr val="bg1"/>
                </a:solidFill>
                <a:latin typeface="Georgia" panose="02040502050405020303" pitchFamily="18" charset="0"/>
              </a:rPr>
              <a:t> Outokumpu, Kuortaneen </a:t>
            </a:r>
            <a:r>
              <a:rPr lang="fi-FI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valmennuskeskus, Lempo Volley, Oulunsalon Vasama</a:t>
            </a:r>
            <a:r>
              <a:rPr lang="fi-FI" sz="1800" dirty="0">
                <a:solidFill>
                  <a:schemeClr val="bg1"/>
                </a:solidFill>
                <a:latin typeface="Georgia" panose="02040502050405020303" pitchFamily="18" charset="0"/>
              </a:rPr>
              <a:t>, Pielaveden Sampo, PuMa Volley, </a:t>
            </a:r>
            <a:r>
              <a:rPr lang="fi-FI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Pälkäneen Luja-Lukko, Rantaperkiön Isku, Vaasan Kiisto, Valkeakosken Isku-Veikot, </a:t>
            </a:r>
            <a:r>
              <a:rPr lang="fi-FI" sz="1800" dirty="0">
                <a:solidFill>
                  <a:schemeClr val="bg1"/>
                </a:solidFill>
                <a:latin typeface="Georgia" panose="02040502050405020303" pitchFamily="18" charset="0"/>
              </a:rPr>
              <a:t>Vantaan Ducks</a:t>
            </a:r>
            <a:r>
              <a:rPr lang="fi-FI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​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Pelataan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12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joukkueen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2-kertainen sarja ja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sen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jälkeen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8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joukkueen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pudotuspelit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​</a:t>
            </a:r>
            <a:endParaRPr lang="en-US" sz="1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2 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heikointa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pelaa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 paras 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kolmesta-pudotuspelit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800" b="0" i="0" u="none" strike="noStrike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putoamisesta</a:t>
            </a:r>
            <a:r>
              <a:rPr lang="en-US" sz="1800" b="0" i="0" u="none" strike="noStrike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2-sarjaan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​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Sijoille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9. ja 10.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sijoittuneiden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joukkueiden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ottelut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päättyvät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runkosarjaan</a:t>
            </a:r>
            <a:endParaRPr lang="en-US" sz="18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Kaikissa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pudotuspeleissä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kotietu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määräytyy</a:t>
            </a:r>
            <a:r>
              <a:rPr lang="en-US" sz="1800" b="0" i="0" dirty="0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 </a:t>
            </a:r>
            <a:r>
              <a:rPr lang="en-US" sz="1800" b="0" i="0" dirty="0" err="1">
                <a:solidFill>
                  <a:schemeClr val="bg1"/>
                </a:solidFill>
                <a:effectLst/>
                <a:latin typeface="Georgia" panose="02040502050405020303" pitchFamily="18" charset="0"/>
              </a:rPr>
              <a:t>r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unkosarjan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sijoitusten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perusteella</a:t>
            </a:r>
            <a:endParaRPr lang="en-US" sz="1800" b="0" i="0" dirty="0">
              <a:solidFill>
                <a:schemeClr val="bg1"/>
              </a:solidFill>
              <a:effectLst/>
              <a:latin typeface="Georgia" panose="02040502050405020303" pitchFamily="18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Runkosarja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pelataan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27.9 – 15.3.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Ottelustriimaukset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Lentis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TV:n</a:t>
            </a:r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Georgia" panose="02040502050405020303" pitchFamily="18" charset="0"/>
              </a:rPr>
              <a:t>kautta</a:t>
            </a:r>
            <a:endParaRPr lang="en-US" sz="1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12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1459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uokaavio: Prosessi 11">
            <a:extLst>
              <a:ext uri="{FF2B5EF4-FFF2-40B4-BE49-F238E27FC236}">
                <a16:creationId xmlns:a16="http://schemas.microsoft.com/office/drawing/2014/main" id="{F9D6C33E-272E-4ECA-96A5-270813C5FFF2}"/>
              </a:ext>
            </a:extLst>
          </p:cNvPr>
          <p:cNvSpPr/>
          <p:nvPr/>
        </p:nvSpPr>
        <p:spPr>
          <a:xfrm>
            <a:off x="4056772" y="788601"/>
            <a:ext cx="3196205" cy="8042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Finaalit ( paras kolmesta)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.- 6.4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5" name="Vuokaavio: Prosessi 14">
            <a:extLst>
              <a:ext uri="{FF2B5EF4-FFF2-40B4-BE49-F238E27FC236}">
                <a16:creationId xmlns:a16="http://schemas.microsoft.com/office/drawing/2014/main" id="{A9CC120D-7193-42C7-A434-D46EEAE16912}"/>
              </a:ext>
            </a:extLst>
          </p:cNvPr>
          <p:cNvSpPr/>
          <p:nvPr/>
        </p:nvSpPr>
        <p:spPr>
          <a:xfrm>
            <a:off x="107519" y="2499654"/>
            <a:ext cx="5538696" cy="44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PVE 21.-22.3 ( 2 ottelua + mahd. lisäerä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BD722CB5-DFCF-4795-9DA5-35A8A204B5F3}"/>
              </a:ext>
            </a:extLst>
          </p:cNvPr>
          <p:cNvSpPr txBox="1"/>
          <p:nvPr/>
        </p:nvSpPr>
        <p:spPr>
          <a:xfrm>
            <a:off x="424475" y="4290259"/>
            <a:ext cx="176844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27.9 – 15.3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Pelataan 12 joukkueen kaksinkertainen sarja</a:t>
            </a:r>
          </a:p>
        </p:txBody>
      </p:sp>
      <p:sp>
        <p:nvSpPr>
          <p:cNvPr id="91" name="Tekstiruutu 90">
            <a:extLst>
              <a:ext uri="{FF2B5EF4-FFF2-40B4-BE49-F238E27FC236}">
                <a16:creationId xmlns:a16="http://schemas.microsoft.com/office/drawing/2014/main" id="{5A015C71-FA9A-4C71-B6B4-6D949D07B29F}"/>
              </a:ext>
            </a:extLst>
          </p:cNvPr>
          <p:cNvSpPr txBox="1"/>
          <p:nvPr/>
        </p:nvSpPr>
        <p:spPr>
          <a:xfrm>
            <a:off x="3192397" y="137246"/>
            <a:ext cx="50072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MIESTEN 1-SARJA 2025-2026</a:t>
            </a:r>
          </a:p>
        </p:txBody>
      </p:sp>
      <p:sp>
        <p:nvSpPr>
          <p:cNvPr id="3" name="Vuokaavio: Prosessi 2">
            <a:extLst>
              <a:ext uri="{FF2B5EF4-FFF2-40B4-BE49-F238E27FC236}">
                <a16:creationId xmlns:a16="http://schemas.microsoft.com/office/drawing/2014/main" id="{67724137-3738-E5EA-9408-57B87B3C2E18}"/>
              </a:ext>
            </a:extLst>
          </p:cNvPr>
          <p:cNvSpPr/>
          <p:nvPr/>
        </p:nvSpPr>
        <p:spPr>
          <a:xfrm>
            <a:off x="2669186" y="4158044"/>
            <a:ext cx="5971379" cy="23660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East Volley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Karpaasit</a:t>
            </a: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Outokumpu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Kuortaneen valmennuskeskus 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Lempo-Volley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Oulunsalon Vasama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Pielaveden Sampo</a:t>
            </a: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														</a:t>
            </a: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PuMa Volley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Pälkäneen Luja-Lukko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Rantaperkiön Isku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Vaasan Kiisto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Valkeakosken Isku-Veikot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Vantaan Ducks</a:t>
            </a:r>
          </a:p>
        </p:txBody>
      </p:sp>
      <p:sp>
        <p:nvSpPr>
          <p:cNvPr id="8" name="Vuokaavio: Prosessi 7">
            <a:extLst>
              <a:ext uri="{FF2B5EF4-FFF2-40B4-BE49-F238E27FC236}">
                <a16:creationId xmlns:a16="http://schemas.microsoft.com/office/drawing/2014/main" id="{4BE35CC4-8629-E52A-E237-8550B8C3283E}"/>
              </a:ext>
            </a:extLst>
          </p:cNvPr>
          <p:cNvSpPr/>
          <p:nvPr/>
        </p:nvSpPr>
        <p:spPr>
          <a:xfrm>
            <a:off x="1876203" y="3222472"/>
            <a:ext cx="7018020" cy="64133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Runkosarja  27.9 – 15.3.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Vuokaavio: Prosessi 9">
            <a:extLst>
              <a:ext uri="{FF2B5EF4-FFF2-40B4-BE49-F238E27FC236}">
                <a16:creationId xmlns:a16="http://schemas.microsoft.com/office/drawing/2014/main" id="{24A551A4-DBFC-7825-6932-23FF006CB5AE}"/>
              </a:ext>
            </a:extLst>
          </p:cNvPr>
          <p:cNvSpPr/>
          <p:nvPr/>
        </p:nvSpPr>
        <p:spPr>
          <a:xfrm>
            <a:off x="3964047" y="1856266"/>
            <a:ext cx="3514166" cy="45277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28.-29.3 ( 2 ottelua + mahd. lisäerä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Vuokaavio: Prosessi 5">
            <a:extLst>
              <a:ext uri="{FF2B5EF4-FFF2-40B4-BE49-F238E27FC236}">
                <a16:creationId xmlns:a16="http://schemas.microsoft.com/office/drawing/2014/main" id="{49F0A1BE-C646-BCE0-7F4A-5876175DB10E}"/>
              </a:ext>
            </a:extLst>
          </p:cNvPr>
          <p:cNvSpPr/>
          <p:nvPr/>
        </p:nvSpPr>
        <p:spPr>
          <a:xfrm>
            <a:off x="5871217" y="2506271"/>
            <a:ext cx="5538696" cy="44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Putoamiskarsinta 21.-22.3 ( 2 ottelua + mahd. lisäerä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4BE4E810-70F4-C387-C0D1-C656CCE7703E}"/>
              </a:ext>
            </a:extLst>
          </p:cNvPr>
          <p:cNvSpPr txBox="1"/>
          <p:nvPr/>
        </p:nvSpPr>
        <p:spPr>
          <a:xfrm>
            <a:off x="9816129" y="3429726"/>
            <a:ext cx="176844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Runkosarjan 8 parasta pelaavat pudotuspelit sarja mestaruudesta.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Sijoille 11. ja 12. sijoittuneet joukkueet </a:t>
            </a:r>
            <a:r>
              <a:rPr lang="fi-FI" sz="1500" dirty="0" err="1">
                <a:solidFill>
                  <a:prstClr val="white"/>
                </a:solidFill>
                <a:latin typeface="Calibri" panose="020F0502020204030204"/>
              </a:rPr>
              <a:t>pelavat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 karsintapelit putoamisesta 2-sarjaan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103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AACB7-735A-F142-A34C-FF3231967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uokaavio: Prosessi 11">
            <a:extLst>
              <a:ext uri="{FF2B5EF4-FFF2-40B4-BE49-F238E27FC236}">
                <a16:creationId xmlns:a16="http://schemas.microsoft.com/office/drawing/2014/main" id="{221C2EE3-9366-CD42-C69A-B1F9B09C4014}"/>
              </a:ext>
            </a:extLst>
          </p:cNvPr>
          <p:cNvSpPr/>
          <p:nvPr/>
        </p:nvSpPr>
        <p:spPr>
          <a:xfrm>
            <a:off x="3964047" y="687620"/>
            <a:ext cx="3196205" cy="80424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Finaalit ( paras kolmesta)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28.3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 6.4.</a:t>
            </a:r>
          </a:p>
        </p:txBody>
      </p:sp>
      <p:sp>
        <p:nvSpPr>
          <p:cNvPr id="15" name="Vuokaavio: Prosessi 14">
            <a:extLst>
              <a:ext uri="{FF2B5EF4-FFF2-40B4-BE49-F238E27FC236}">
                <a16:creationId xmlns:a16="http://schemas.microsoft.com/office/drawing/2014/main" id="{C5BCBB75-C8B0-6616-B5F0-BAD10B60AE5E}"/>
              </a:ext>
            </a:extLst>
          </p:cNvPr>
          <p:cNvSpPr/>
          <p:nvPr/>
        </p:nvSpPr>
        <p:spPr>
          <a:xfrm>
            <a:off x="134508" y="2567741"/>
            <a:ext cx="5538696" cy="44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PVE 14.-15.3 (2 ottelua + mahd. lisäerä)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975DA135-3834-7CD3-F125-ACAE7E5922F0}"/>
              </a:ext>
            </a:extLst>
          </p:cNvPr>
          <p:cNvSpPr txBox="1"/>
          <p:nvPr/>
        </p:nvSpPr>
        <p:spPr>
          <a:xfrm>
            <a:off x="424475" y="4290259"/>
            <a:ext cx="176844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28.9 – 8.3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Pelataan 12 joukkueen kaksinkertainen sarja</a:t>
            </a:r>
          </a:p>
        </p:txBody>
      </p:sp>
      <p:sp>
        <p:nvSpPr>
          <p:cNvPr id="91" name="Tekstiruutu 90">
            <a:extLst>
              <a:ext uri="{FF2B5EF4-FFF2-40B4-BE49-F238E27FC236}">
                <a16:creationId xmlns:a16="http://schemas.microsoft.com/office/drawing/2014/main" id="{08B317D1-6CAC-02E3-4594-B1C4BA8B4E8D}"/>
              </a:ext>
            </a:extLst>
          </p:cNvPr>
          <p:cNvSpPr txBox="1"/>
          <p:nvPr/>
        </p:nvSpPr>
        <p:spPr>
          <a:xfrm>
            <a:off x="3192397" y="137246"/>
            <a:ext cx="49616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NAISTEN 1-SARJA 2025-2026</a:t>
            </a:r>
          </a:p>
        </p:txBody>
      </p:sp>
      <p:sp>
        <p:nvSpPr>
          <p:cNvPr id="3" name="Vuokaavio: Prosessi 2">
            <a:extLst>
              <a:ext uri="{FF2B5EF4-FFF2-40B4-BE49-F238E27FC236}">
                <a16:creationId xmlns:a16="http://schemas.microsoft.com/office/drawing/2014/main" id="{23510C68-7FFF-1140-F6CF-F68024CB20D9}"/>
              </a:ext>
            </a:extLst>
          </p:cNvPr>
          <p:cNvSpPr/>
          <p:nvPr/>
        </p:nvSpPr>
        <p:spPr>
          <a:xfrm>
            <a:off x="2660525" y="4427319"/>
            <a:ext cx="5971379" cy="23660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Juju Joensuu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Lempo Volley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LP Vampula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LP Viesti akatemia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Nurmon Jymy</a:t>
            </a: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		</a:t>
            </a: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Pieksämäen Tsemppi -82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i-FI" sz="1300" dirty="0">
              <a:solidFill>
                <a:prstClr val="white"/>
              </a:solidFill>
              <a:latin typeface="Calibri" panose="020F0502020204030204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i-FI" sz="1300" dirty="0">
              <a:solidFill>
                <a:prstClr val="white"/>
              </a:solidFill>
              <a:latin typeface="Calibri" panose="020F0502020204030204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i-FI" sz="1300" dirty="0">
              <a:solidFill>
                <a:prstClr val="white"/>
              </a:solidFill>
              <a:latin typeface="Calibri" panose="020F0502020204030204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Puijo Wolley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PuMa Volley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Raision </a:t>
            </a:r>
            <a:r>
              <a:rPr lang="fi-FI" sz="1300" dirty="0">
                <a:solidFill>
                  <a:prstClr val="white"/>
                </a:solidFill>
                <a:latin typeface="Calibri" panose="020F0502020204030204"/>
              </a:rPr>
              <a:t>Loimu</a:t>
            </a: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Tampereen Pyrintö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Tapanilan Erä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Turun Urheiluliitto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Vuokaavio: Prosessi 7">
            <a:extLst>
              <a:ext uri="{FF2B5EF4-FFF2-40B4-BE49-F238E27FC236}">
                <a16:creationId xmlns:a16="http://schemas.microsoft.com/office/drawing/2014/main" id="{BDCBFC79-2134-4D25-8042-8C7DFCF7AA57}"/>
              </a:ext>
            </a:extLst>
          </p:cNvPr>
          <p:cNvSpPr/>
          <p:nvPr/>
        </p:nvSpPr>
        <p:spPr>
          <a:xfrm>
            <a:off x="2137204" y="3711118"/>
            <a:ext cx="7018020" cy="64133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Runkosarja  28.9 – 8.3.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Vuokaavio: Prosessi 9">
            <a:extLst>
              <a:ext uri="{FF2B5EF4-FFF2-40B4-BE49-F238E27FC236}">
                <a16:creationId xmlns:a16="http://schemas.microsoft.com/office/drawing/2014/main" id="{1EC54A85-AF7D-B308-0572-F5D5DFDD7B73}"/>
              </a:ext>
            </a:extLst>
          </p:cNvPr>
          <p:cNvSpPr/>
          <p:nvPr/>
        </p:nvSpPr>
        <p:spPr>
          <a:xfrm>
            <a:off x="3805066" y="1647693"/>
            <a:ext cx="3514166" cy="45277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 21.-22.3 ( 2 ottelua + mahd. lisäerä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77DEACAF-4CEF-CC64-790C-3C1F2B30B962}"/>
              </a:ext>
            </a:extLst>
          </p:cNvPr>
          <p:cNvSpPr txBox="1"/>
          <p:nvPr/>
        </p:nvSpPr>
        <p:spPr>
          <a:xfrm>
            <a:off x="9433624" y="3840692"/>
            <a:ext cx="176844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Runkosarjan 8 parasta pelaavat pudotuspelit sarja mestaruudesta.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Sijoille 9.- 12. sijoittuneet joukkueet pelaavat karsintapelit putoamisesta 2-sarjaan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Vuokaavio: Prosessi 1">
            <a:extLst>
              <a:ext uri="{FF2B5EF4-FFF2-40B4-BE49-F238E27FC236}">
                <a16:creationId xmlns:a16="http://schemas.microsoft.com/office/drawing/2014/main" id="{692AE10C-C4F3-FEA0-8464-606534D0F21C}"/>
              </a:ext>
            </a:extLst>
          </p:cNvPr>
          <p:cNvSpPr/>
          <p:nvPr/>
        </p:nvSpPr>
        <p:spPr>
          <a:xfrm>
            <a:off x="6579945" y="2957648"/>
            <a:ext cx="5337308" cy="68896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Putoamiskarsinta  Sijat 9-12 ja 10-11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14.-15.3 (2 ottelua + mahd. lisäerä)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4 joukkuetta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Vuokaavio: Prosessi 5">
            <a:extLst>
              <a:ext uri="{FF2B5EF4-FFF2-40B4-BE49-F238E27FC236}">
                <a16:creationId xmlns:a16="http://schemas.microsoft.com/office/drawing/2014/main" id="{51234B16-0EF8-1AE2-EAD3-BCB271948423}"/>
              </a:ext>
            </a:extLst>
          </p:cNvPr>
          <p:cNvSpPr/>
          <p:nvPr/>
        </p:nvSpPr>
        <p:spPr>
          <a:xfrm>
            <a:off x="6579945" y="2175337"/>
            <a:ext cx="5337308" cy="7074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Putoamiskarsinta  </a:t>
            </a: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1.Vaiheen häviäjät</a:t>
            </a: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21.-22.3 (2 ottelua + mahd. lisäerä)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500" dirty="0">
                <a:solidFill>
                  <a:prstClr val="white"/>
                </a:solidFill>
                <a:latin typeface="Calibri" panose="020F0502020204030204"/>
              </a:rPr>
              <a:t>2 joukkuetta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5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8311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445</Words>
  <Application>Microsoft Office PowerPoint</Application>
  <PresentationFormat>Laajakuva</PresentationFormat>
  <Paragraphs>92</Paragraphs>
  <Slides>5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Office-teema</vt:lpstr>
      <vt:lpstr>1-sarjat 2025 - 2026</vt:lpstr>
      <vt:lpstr>Naisten 1-sarja 25-26</vt:lpstr>
      <vt:lpstr>Miesten 1-sarja 25-26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Susanna Haikonen</dc:creator>
  <cp:lastModifiedBy>Jari Lankinen</cp:lastModifiedBy>
  <cp:revision>6</cp:revision>
  <dcterms:created xsi:type="dcterms:W3CDTF">2022-02-21T07:01:55Z</dcterms:created>
  <dcterms:modified xsi:type="dcterms:W3CDTF">2025-11-12T12:27:31Z</dcterms:modified>
</cp:coreProperties>
</file>