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62" r:id="rId5"/>
    <p:sldId id="265" r:id="rId6"/>
    <p:sldId id="276" r:id="rId7"/>
    <p:sldId id="277" r:id="rId8"/>
    <p:sldId id="278" r:id="rId9"/>
    <p:sldId id="27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1E1F85-9FE6-49FF-98CF-ADBD16CABA6C}" v="2" dt="2025-10-13T10:43:45.2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294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i Lankinen" userId="0f38aec2-a903-4a5a-876a-1e7faceee5c2" providerId="ADAL" clId="{7738628A-CA3E-44A2-A4FA-34CA36D2ABF0}"/>
    <pc:docChg chg="custSel delSld modSld">
      <pc:chgData name="Jari Lankinen" userId="0f38aec2-a903-4a5a-876a-1e7faceee5c2" providerId="ADAL" clId="{7738628A-CA3E-44A2-A4FA-34CA36D2ABF0}" dt="2025-10-13T10:44:26.956" v="731" actId="20577"/>
      <pc:docMkLst>
        <pc:docMk/>
      </pc:docMkLst>
      <pc:sldChg chg="del">
        <pc:chgData name="Jari Lankinen" userId="0f38aec2-a903-4a5a-876a-1e7faceee5c2" providerId="ADAL" clId="{7738628A-CA3E-44A2-A4FA-34CA36D2ABF0}" dt="2025-10-13T10:37:29.915" v="237" actId="2696"/>
        <pc:sldMkLst>
          <pc:docMk/>
          <pc:sldMk cId="1271039570" sldId="264"/>
        </pc:sldMkLst>
      </pc:sldChg>
      <pc:sldChg chg="modSp mod">
        <pc:chgData name="Jari Lankinen" userId="0f38aec2-a903-4a5a-876a-1e7faceee5c2" providerId="ADAL" clId="{7738628A-CA3E-44A2-A4FA-34CA36D2ABF0}" dt="2025-10-13T10:36:34.588" v="236" actId="5793"/>
        <pc:sldMkLst>
          <pc:docMk/>
          <pc:sldMk cId="3096338638" sldId="265"/>
        </pc:sldMkLst>
        <pc:spChg chg="mod">
          <ac:chgData name="Jari Lankinen" userId="0f38aec2-a903-4a5a-876a-1e7faceee5c2" providerId="ADAL" clId="{7738628A-CA3E-44A2-A4FA-34CA36D2ABF0}" dt="2025-10-13T10:36:34.588" v="236" actId="5793"/>
          <ac:spMkLst>
            <pc:docMk/>
            <pc:sldMk cId="3096338638" sldId="265"/>
            <ac:spMk id="3" creationId="{9C6EEA5E-61AE-CC6D-B713-771DBA1BA2BC}"/>
          </ac:spMkLst>
        </pc:spChg>
      </pc:sldChg>
      <pc:sldChg chg="modSp mod">
        <pc:chgData name="Jari Lankinen" userId="0f38aec2-a903-4a5a-876a-1e7faceee5c2" providerId="ADAL" clId="{7738628A-CA3E-44A2-A4FA-34CA36D2ABF0}" dt="2025-10-13T10:42:40.058" v="672" actId="20577"/>
        <pc:sldMkLst>
          <pc:docMk/>
          <pc:sldMk cId="4224271427" sldId="277"/>
        </pc:sldMkLst>
        <pc:spChg chg="mod">
          <ac:chgData name="Jari Lankinen" userId="0f38aec2-a903-4a5a-876a-1e7faceee5c2" providerId="ADAL" clId="{7738628A-CA3E-44A2-A4FA-34CA36D2ABF0}" dt="2025-10-13T10:42:40.058" v="672" actId="20577"/>
          <ac:spMkLst>
            <pc:docMk/>
            <pc:sldMk cId="4224271427" sldId="277"/>
            <ac:spMk id="3" creationId="{9B86F859-C10F-DB86-B8C0-2F49EE2F69FA}"/>
          </ac:spMkLst>
        </pc:spChg>
      </pc:sldChg>
      <pc:sldChg chg="modSp mod">
        <pc:chgData name="Jari Lankinen" userId="0f38aec2-a903-4a5a-876a-1e7faceee5c2" providerId="ADAL" clId="{7738628A-CA3E-44A2-A4FA-34CA36D2ABF0}" dt="2025-10-13T10:44:26.956" v="731" actId="20577"/>
        <pc:sldMkLst>
          <pc:docMk/>
          <pc:sldMk cId="543813794" sldId="278"/>
        </pc:sldMkLst>
        <pc:spChg chg="mod">
          <ac:chgData name="Jari Lankinen" userId="0f38aec2-a903-4a5a-876a-1e7faceee5c2" providerId="ADAL" clId="{7738628A-CA3E-44A2-A4FA-34CA36D2ABF0}" dt="2025-10-13T10:38:39.467" v="335" actId="6549"/>
          <ac:spMkLst>
            <pc:docMk/>
            <pc:sldMk cId="543813794" sldId="278"/>
            <ac:spMk id="2" creationId="{E5FCA860-1BB6-769A-1D6D-9BF5A6A1AF4A}"/>
          </ac:spMkLst>
        </pc:spChg>
        <pc:spChg chg="mod">
          <ac:chgData name="Jari Lankinen" userId="0f38aec2-a903-4a5a-876a-1e7faceee5c2" providerId="ADAL" clId="{7738628A-CA3E-44A2-A4FA-34CA36D2ABF0}" dt="2025-10-13T10:44:26.956" v="731" actId="20577"/>
          <ac:spMkLst>
            <pc:docMk/>
            <pc:sldMk cId="543813794" sldId="278"/>
            <ac:spMk id="3" creationId="{AB7E2BD5-2208-8F44-111C-585FD3E76E4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79CEC-81BA-408F-9689-925C33D851BA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F33B-70B1-4BE6-8622-FA7B5119D83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38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CD6F7-BCD4-3FE0-0B08-78F0DB220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767CF3A2-B9D5-A698-8882-98E283F9EC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967E754-232A-7A5A-5B24-6010130AC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FD47D5B-8789-0F46-A83B-AA805D695C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248D59-0376-4FC3-89E5-3A70C49C5F4D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69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9D51CB-452F-0344-81A0-500169BE0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13159DD-2729-7341-B58E-13C35DA299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52931F-152E-F741-A801-B0CE92BB4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04A1A9-EA45-0A4F-8EDB-1A9E8FF4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06E37E-CBEE-5343-88F5-358018300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005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22D8D-6A52-BA4B-9997-B89A2BCF1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8E6EEFD-6F8C-B743-8BA9-E648D3099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A8B88C-6B23-2444-96BE-A87D72A4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D4F1E3-3307-D34D-B50C-AD947B133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8BEE19-D140-DC4B-B0AE-B3DC9DC5C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454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EDEDEF2-ABB5-B449-9F60-9B9C34098F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7626FDA-7695-3241-BEE1-405D9F588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B7F263-0FB9-AC43-911A-5FDC89727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12BB6C-9AA9-C34F-ACDF-49D32350D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44F4BD-9412-1E41-8471-7DDF620E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90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1C070B-F9CD-FB48-959A-7A8E1C8D2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BE6BC5-D620-BC44-8A7C-D5ADA7892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41AA04-3662-9844-AC9A-D8E4D113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218B01-B949-D649-A776-FADC74A78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6EB29A-118D-E444-A974-E83E94D38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0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0ECF66-00EC-5749-B94F-3FC8BF47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4E164E-8ED1-F14D-AB88-DCA11BD94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61BD92-FF52-7746-90E1-152C2D4F4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627734-FEDC-C140-B01F-2174FF795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BD2794-B37E-9E41-91EC-0093A145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84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B0F6AB-E056-3744-85AD-FB7D8170F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D59D0-11B3-7141-80DD-E121ABF18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8CC389-BE06-2B40-B599-93FD388A5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265CBA-AB3B-574E-8C75-6BC9D1A6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FA7F75E-2D69-C547-B1EA-EF63B1D30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A708FA8-1DF5-FE47-8837-2ED178680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61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C1CF78-9857-B643-900C-EBB085DA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3A3401-4D74-134D-8D18-8EDC569ED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B2A09D-7661-B648-9C05-799E2BD04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3EB2CA4-F3B1-1C4F-8BC1-EFD9F9766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1855313-5E9B-A945-A861-B0676A06C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DA28346-4254-024D-8519-3FF3AB44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CC46FF7-6650-9446-81E9-EF606DDB0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36388DE-62F6-B542-8C6A-04369D0D4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21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FA3EFE-5B3D-D340-B7C3-624BD8F1A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2E02FC9-1E03-EC41-8876-E3B742517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C5F975C-0939-2F40-8506-605D1653E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BB12B6-E6D8-A94F-86A6-13572041F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641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8D3B580-5292-BE4B-9B50-28D03F312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6BD2124-673D-E64B-AFD2-65DCB156B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891DC42-B641-5B4D-B80C-636567E4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2565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8E24A4-C0E7-4144-A7B3-CB35BBCBE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8E510B-25FC-E841-A4A5-A3276810E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4219AB-58C2-2E44-A7E4-3E50C9CB3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F40ACFB-7642-CC47-9BD5-87C3F79A1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37D00F-6F49-D44E-BFA3-E2F32873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F2843E-F33B-E944-9F2F-6695C50A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399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2A8AC0-F651-E947-9C8E-D9BC4773E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1AA3B5E-7893-614F-BCE4-6BE12685D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BEBA4EB-783A-A740-AB9D-E6EAA4D85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B2FACA4-3FBA-D246-BF6E-0A0AF639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9375EE3-9797-FE4E-8B4A-404AC7B3B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B939F1F-F702-2D42-B98B-38984290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672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72352CD-CBE6-F749-8E0A-ABE64E7DE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15238F-3694-1C42-BC05-BF4175A93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587597-9B14-024A-A286-99EE1A212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7C868-9D5E-BE41-918A-2F474077133B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9C57EE-F021-6049-8D81-8504392E0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3651E4-D610-EC42-9FDD-F13FB00F8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11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311476-E2C4-FC42-BDCA-6B13CE9B4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220" y="2407114"/>
            <a:ext cx="9200079" cy="2288176"/>
          </a:xfrm>
        </p:spPr>
        <p:txBody>
          <a:bodyPr>
            <a:normAutofit/>
          </a:bodyPr>
          <a:lstStyle/>
          <a:p>
            <a:r>
              <a:rPr lang="fi-FI" sz="6000" dirty="0">
                <a:solidFill>
                  <a:schemeClr val="bg1"/>
                </a:solidFill>
              </a:rPr>
              <a:t>Naisten 2-sarjat 2025 - 2026</a:t>
            </a:r>
          </a:p>
        </p:txBody>
      </p:sp>
    </p:spTree>
    <p:extLst>
      <p:ext uri="{BB962C8B-B14F-4D97-AF65-F5344CB8AC3E}">
        <p14:creationId xmlns:p14="http://schemas.microsoft.com/office/powerpoint/2010/main" val="1417539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D54E0B-088D-6E9D-DF74-41DD6E49A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Naisten 2-sarja 69 joukkuetta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6EEA5E-61AE-CC6D-B713-771DBA1BA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dirty="0">
              <a:solidFill>
                <a:schemeClr val="bg1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fi-FI" dirty="0">
              <a:solidFill>
                <a:prstClr val="white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fi-FI" dirty="0">
                <a:solidFill>
                  <a:prstClr val="white"/>
                </a:solidFill>
              </a:rPr>
              <a:t>Pelataan seitsemässä 9-10 joukkueen lohkossa 2-kertainen sarja.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fi-FI" dirty="0">
                <a:solidFill>
                  <a:prstClr val="white"/>
                </a:solidFill>
              </a:rPr>
              <a:t>Rankingjärjestyksen 32 parasta ( lohkojen 4. parasta sekä rankingin sijat 29-32) jatkavat pudotuspeleihin.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fi-FI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fi-FI" dirty="0">
              <a:solidFill>
                <a:prstClr val="white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fi-FI" dirty="0">
              <a:solidFill>
                <a:prstClr val="white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endParaRPr lang="fi-FI" dirty="0">
              <a:solidFill>
                <a:prstClr val="white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endParaRPr lang="fi-FI" dirty="0">
              <a:solidFill>
                <a:prstClr val="white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fi-FI" dirty="0">
              <a:solidFill>
                <a:prstClr val="white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fi-FI" dirty="0">
              <a:solidFill>
                <a:prstClr val="white"/>
              </a:solidFill>
            </a:endParaRPr>
          </a:p>
          <a:p>
            <a:endParaRPr lang="fi-FI" dirty="0">
              <a:solidFill>
                <a:schemeClr val="bg1"/>
              </a:solidFill>
            </a:endParaRPr>
          </a:p>
          <a:p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338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891E9-E16F-2870-D4E3-DA3B58EEF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uokaavio: Prosessi 11">
            <a:extLst>
              <a:ext uri="{FF2B5EF4-FFF2-40B4-BE49-F238E27FC236}">
                <a16:creationId xmlns:a16="http://schemas.microsoft.com/office/drawing/2014/main" id="{92EE52EE-5EA1-FCD1-B932-5586D17644C6}"/>
              </a:ext>
            </a:extLst>
          </p:cNvPr>
          <p:cNvSpPr/>
          <p:nvPr/>
        </p:nvSpPr>
        <p:spPr>
          <a:xfrm>
            <a:off x="8761278" y="73044"/>
            <a:ext cx="3196205" cy="162013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Finaalit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11.4 – 19.4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dirty="0">
                <a:solidFill>
                  <a:prstClr val="white"/>
                </a:solidFill>
                <a:latin typeface="Calibri" panose="020F0502020204030204"/>
              </a:rPr>
              <a:t>(B-finaalit </a:t>
            </a:r>
            <a:r>
              <a:rPr lang="fi-FI" dirty="0">
                <a:solidFill>
                  <a:prstClr val="white"/>
                </a:solidFill>
                <a:latin typeface="Calibri" panose="020F0502020204030204"/>
              </a:rPr>
              <a:t>26.-27.4.)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 A-välierä 12.4.)</a:t>
            </a:r>
          </a:p>
        </p:txBody>
      </p:sp>
      <p:sp>
        <p:nvSpPr>
          <p:cNvPr id="14" name="Vuokaavio: Prosessi 13">
            <a:extLst>
              <a:ext uri="{FF2B5EF4-FFF2-40B4-BE49-F238E27FC236}">
                <a16:creationId xmlns:a16="http://schemas.microsoft.com/office/drawing/2014/main" id="{A3763777-AA40-6317-2287-295D62AAE3D7}"/>
              </a:ext>
            </a:extLst>
          </p:cNvPr>
          <p:cNvSpPr/>
          <p:nvPr/>
        </p:nvSpPr>
        <p:spPr>
          <a:xfrm>
            <a:off x="2242439" y="2787570"/>
            <a:ext cx="7018020" cy="7467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N</a:t>
            </a: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 14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.-15.3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Vuokaavio: Prosessi 14">
            <a:extLst>
              <a:ext uri="{FF2B5EF4-FFF2-40B4-BE49-F238E27FC236}">
                <a16:creationId xmlns:a16="http://schemas.microsoft.com/office/drawing/2014/main" id="{2D3F9FC3-9257-E49A-17DF-5879E8A4DD92}"/>
              </a:ext>
            </a:extLst>
          </p:cNvPr>
          <p:cNvSpPr/>
          <p:nvPr/>
        </p:nvSpPr>
        <p:spPr>
          <a:xfrm>
            <a:off x="2982101" y="1980715"/>
            <a:ext cx="5538696" cy="44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PVE 21.-22.3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Vuokaavio: Prosessi 28">
            <a:extLst>
              <a:ext uri="{FF2B5EF4-FFF2-40B4-BE49-F238E27FC236}">
                <a16:creationId xmlns:a16="http://schemas.microsoft.com/office/drawing/2014/main" id="{53587661-42D7-F27E-051B-DC346A5E9ADB}"/>
              </a:ext>
            </a:extLst>
          </p:cNvPr>
          <p:cNvSpPr/>
          <p:nvPr/>
        </p:nvSpPr>
        <p:spPr>
          <a:xfrm>
            <a:off x="2488102" y="5007375"/>
            <a:ext cx="6598024" cy="148347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Runkosarja 4.10 -1.3</a:t>
            </a:r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3C9647CC-7711-4C06-3DB5-FE1EB4562925}"/>
              </a:ext>
            </a:extLst>
          </p:cNvPr>
          <p:cNvSpPr txBox="1"/>
          <p:nvPr/>
        </p:nvSpPr>
        <p:spPr>
          <a:xfrm>
            <a:off x="129774" y="4318009"/>
            <a:ext cx="201826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4.10 – 1.3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Pelataan seitsemässä 9-10 joukkueen lohkossa 2-kertainen sarja.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Rankingjärjestyksen 32 parasta ( lohkojen 4. parasta sekä rankingin sijat 29-32) jatkavat pudotuspeleihin.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Tekstiruutu 90">
            <a:extLst>
              <a:ext uri="{FF2B5EF4-FFF2-40B4-BE49-F238E27FC236}">
                <a16:creationId xmlns:a16="http://schemas.microsoft.com/office/drawing/2014/main" id="{57E2ADA5-223B-7698-C2FF-2F653C390743}"/>
              </a:ext>
            </a:extLst>
          </p:cNvPr>
          <p:cNvSpPr txBox="1"/>
          <p:nvPr/>
        </p:nvSpPr>
        <p:spPr>
          <a:xfrm>
            <a:off x="3192397" y="137246"/>
            <a:ext cx="51894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B. Naisten 2-SARJA 2025-2026</a:t>
            </a:r>
          </a:p>
        </p:txBody>
      </p:sp>
      <p:sp>
        <p:nvSpPr>
          <p:cNvPr id="10" name="Vuokaavio: Prosessi 9">
            <a:extLst>
              <a:ext uri="{FF2B5EF4-FFF2-40B4-BE49-F238E27FC236}">
                <a16:creationId xmlns:a16="http://schemas.microsoft.com/office/drawing/2014/main" id="{9E6E417B-8898-0A92-4A56-35C7A64F21C6}"/>
              </a:ext>
            </a:extLst>
          </p:cNvPr>
          <p:cNvSpPr/>
          <p:nvPr/>
        </p:nvSpPr>
        <p:spPr>
          <a:xfrm>
            <a:off x="3994366" y="1213924"/>
            <a:ext cx="3514166" cy="40271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 28.-29.3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Vuokaavio: Prosessi 1">
            <a:extLst>
              <a:ext uri="{FF2B5EF4-FFF2-40B4-BE49-F238E27FC236}">
                <a16:creationId xmlns:a16="http://schemas.microsoft.com/office/drawing/2014/main" id="{5460BF6E-C875-31BF-2DA7-02BED671F082}"/>
              </a:ext>
            </a:extLst>
          </p:cNvPr>
          <p:cNvSpPr/>
          <p:nvPr/>
        </p:nvSpPr>
        <p:spPr>
          <a:xfrm>
            <a:off x="2242439" y="3770588"/>
            <a:ext cx="7018020" cy="7467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1.pudotuspelikierros 7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.-8.3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Lohkojen neljä parasta joukkuetta sekä ranking 29.-32.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2066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7FFB9-9FAC-9C8B-2BF3-DBB34E0D0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19881E-B69C-F0DB-ED95-F6829ED7A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Naisten 2-sarja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86F859-C10F-DB86-B8C0-2F49EE2F6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>
                <a:solidFill>
                  <a:schemeClr val="bg1"/>
                </a:solidFill>
              </a:rPr>
              <a:t>Pudotuspelien ranking muodostetaan runkosarjan perusteella.</a:t>
            </a:r>
          </a:p>
          <a:p>
            <a:r>
              <a:rPr lang="fi-FI" dirty="0">
                <a:solidFill>
                  <a:schemeClr val="bg1"/>
                </a:solidFill>
              </a:rPr>
              <a:t>Korkeammalla runkosarjan/jatkosarjojen rankingissa oleva joukkue määrittää ottelujärjestyksen ( kotietu). </a:t>
            </a:r>
          </a:p>
          <a:p>
            <a:r>
              <a:rPr lang="fi-FI" dirty="0">
                <a:solidFill>
                  <a:schemeClr val="bg1"/>
                </a:solidFill>
              </a:rPr>
              <a:t>Otteluohjelmassa on merkitty runkopelipäivät. Mikäli niitä muutetaan, täytyy muutoksista sopia vastustajan kanssa</a:t>
            </a:r>
          </a:p>
          <a:p>
            <a:r>
              <a:rPr lang="fi-FI" dirty="0">
                <a:solidFill>
                  <a:schemeClr val="bg1"/>
                </a:solidFill>
              </a:rPr>
              <a:t>Kotijoukkue määrittää ottelupaikan ja –ajan </a:t>
            </a:r>
            <a:r>
              <a:rPr lang="fi-FI" dirty="0" err="1">
                <a:solidFill>
                  <a:schemeClr val="bg1"/>
                </a:solidFill>
              </a:rPr>
              <a:t>KiSa</a:t>
            </a:r>
            <a:r>
              <a:rPr lang="fi-FI" dirty="0">
                <a:solidFill>
                  <a:schemeClr val="bg1"/>
                </a:solidFill>
              </a:rPr>
              <a:t>-järjestelmässä (</a:t>
            </a:r>
            <a:r>
              <a:rPr lang="fi-FI" dirty="0" err="1">
                <a:solidFill>
                  <a:schemeClr val="bg1"/>
                </a:solidFill>
              </a:rPr>
              <a:t>torneopal</a:t>
            </a:r>
            <a:r>
              <a:rPr lang="fi-FI" dirty="0">
                <a:solidFill>
                  <a:schemeClr val="bg1"/>
                </a:solidFill>
              </a:rPr>
              <a:t>)</a:t>
            </a:r>
          </a:p>
          <a:p>
            <a:r>
              <a:rPr lang="fi-FI" dirty="0">
                <a:solidFill>
                  <a:schemeClr val="bg1"/>
                </a:solidFill>
              </a:rPr>
              <a:t>Pudotuspelivaihe pelataan kahtena otteluna + mahdollinen lisäerä lukuun ottamatta finaalivaihetta, joka pelataan paras kolmesta.</a:t>
            </a:r>
          </a:p>
          <a:p>
            <a:r>
              <a:rPr lang="fi-FI" dirty="0">
                <a:solidFill>
                  <a:schemeClr val="bg1"/>
                </a:solidFill>
              </a:rPr>
              <a:t>2-sarjan 30 parasta joukkuetta nousee kaudeksi 26-27 uuteen 2-liigaan, josta voidaan tavoitella paikkaa 1-sarjassa. Loput 39 joukkuetta jatkavat nykyisen kaltaisessa 2-sarjassa.</a:t>
            </a:r>
          </a:p>
          <a:p>
            <a:endParaRPr lang="fi-FI" dirty="0">
              <a:solidFill>
                <a:schemeClr val="bg1"/>
              </a:solidFill>
            </a:endParaRPr>
          </a:p>
          <a:p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271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E9C4B-1087-E3BB-838D-FBD38CAFF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FCA860-1BB6-769A-1D6D-9BF5A6A1A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Naisten 2-sarja 26-27 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7E2BD5-2208-8F44-111C-585FD3E76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2-sarjan 30 parasta joukkuetta nousee kaudeksi 26-27 uuteen 2-liigaan, josta voidaan tavoitella paikkaa 1-sarjassa. Loput 39 joukkuetta jatkavat nykyisen kaltaisessa 2-sarjassa.</a:t>
            </a:r>
          </a:p>
          <a:p>
            <a:r>
              <a:rPr lang="fi-FI">
                <a:solidFill>
                  <a:schemeClr val="bg1"/>
                </a:solidFill>
              </a:rPr>
              <a:t>2-sarjasta </a:t>
            </a:r>
            <a:r>
              <a:rPr lang="fi-FI" dirty="0">
                <a:solidFill>
                  <a:schemeClr val="bg1"/>
                </a:solidFill>
              </a:rPr>
              <a:t>noustaan 2-liigaan pelaamalla. 2-sarjaan sarjaan on vapaa ilmoittautuminen.</a:t>
            </a:r>
          </a:p>
          <a:p>
            <a:r>
              <a:rPr lang="fi-FI" dirty="0">
                <a:solidFill>
                  <a:schemeClr val="bg1"/>
                </a:solidFill>
              </a:rPr>
              <a:t>Sarjasta nousisi 4-6 joukkuetta eli vaihtuvuutta saadaan.</a:t>
            </a:r>
          </a:p>
          <a:p>
            <a:endParaRPr lang="fi-FI" dirty="0">
              <a:solidFill>
                <a:schemeClr val="bg1"/>
              </a:solidFill>
            </a:endParaRPr>
          </a:p>
          <a:p>
            <a:endParaRPr lang="fi-FI" dirty="0">
              <a:solidFill>
                <a:schemeClr val="bg1"/>
              </a:solidFill>
            </a:endParaRPr>
          </a:p>
          <a:p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813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311476-E2C4-FC42-BDCA-6B13CE9B4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            </a:t>
            </a:r>
            <a:r>
              <a:rPr lang="fi-FI" dirty="0" err="1">
                <a:solidFill>
                  <a:schemeClr val="bg1"/>
                </a:solidFill>
              </a:rPr>
              <a:t>KiSa</a:t>
            </a:r>
            <a:r>
              <a:rPr lang="fi-FI" dirty="0">
                <a:solidFill>
                  <a:schemeClr val="bg1"/>
                </a:solidFill>
              </a:rPr>
              <a:t> – sarjanhallinta alusta</a:t>
            </a:r>
            <a:r>
              <a:rPr lang="fi-FI" sz="1800" dirty="0">
                <a:solidFill>
                  <a:schemeClr val="bg1"/>
                </a:solidFill>
              </a:rPr>
              <a:t>( ent. Torneopal)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61EC9E-E121-4096-9A78-7880F4EC1AA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400" dirty="0">
                <a:solidFill>
                  <a:schemeClr val="bg1"/>
                </a:solidFill>
              </a:rPr>
              <a:t>Kirjautumiset sisään Suomisport tunnuksilla</a:t>
            </a:r>
          </a:p>
          <a:p>
            <a:r>
              <a:rPr lang="fi-FI" sz="2400" dirty="0" err="1">
                <a:solidFill>
                  <a:schemeClr val="bg1"/>
                </a:solidFill>
              </a:rPr>
              <a:t>KiSa:ssa</a:t>
            </a:r>
            <a:r>
              <a:rPr lang="fi-FI" sz="2400" dirty="0">
                <a:solidFill>
                  <a:schemeClr val="bg1"/>
                </a:solidFill>
              </a:rPr>
              <a:t> on kahdenlaisia oikeuksia:</a:t>
            </a:r>
          </a:p>
          <a:p>
            <a:pPr lvl="1"/>
            <a:r>
              <a:rPr lang="fi-FI" sz="2000" dirty="0">
                <a:solidFill>
                  <a:schemeClr val="bg1"/>
                </a:solidFill>
              </a:rPr>
              <a:t>Seuran henkilö ja joukkueen taustahenkilö</a:t>
            </a:r>
          </a:p>
          <a:p>
            <a:r>
              <a:rPr lang="fi-FI" sz="2400" dirty="0">
                <a:solidFill>
                  <a:schemeClr val="bg1"/>
                </a:solidFill>
              </a:rPr>
              <a:t>Ohjeet liiton nettisivuilla</a:t>
            </a:r>
          </a:p>
          <a:p>
            <a:pPr marL="0" indent="0">
              <a:buNone/>
            </a:pPr>
            <a:endParaRPr lang="fi-FI" sz="1600" dirty="0">
              <a:solidFill>
                <a:schemeClr val="bg1"/>
              </a:solidFill>
              <a:cs typeface="Calibri"/>
            </a:endParaRPr>
          </a:p>
          <a:p>
            <a:pPr marL="0" indent="0">
              <a:buNone/>
            </a:pPr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933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301FA220D69EB4BB5BACB2D6F43F057" ma:contentTypeVersion="16" ma:contentTypeDescription="Luo uusi asiakirja." ma:contentTypeScope="" ma:versionID="b97650a295bd2d976ecdadcaad329df8">
  <xsd:schema xmlns:xsd="http://www.w3.org/2001/XMLSchema" xmlns:xs="http://www.w3.org/2001/XMLSchema" xmlns:p="http://schemas.microsoft.com/office/2006/metadata/properties" xmlns:ns1="http://schemas.microsoft.com/sharepoint/v3" xmlns:ns2="ba0a82b6-7973-41c9-8469-70a7861c3144" xmlns:ns3="9a0e72e9-1be7-4047-925d-3be5df5ddbd9" targetNamespace="http://schemas.microsoft.com/office/2006/metadata/properties" ma:root="true" ma:fieldsID="db0fc6bca50da2c865461cae54e6d5a9" ns1:_="" ns2:_="" ns3:_="">
    <xsd:import namespace="http://schemas.microsoft.com/sharepoint/v3"/>
    <xsd:import namespace="ba0a82b6-7973-41c9-8469-70a7861c3144"/>
    <xsd:import namespace="9a0e72e9-1be7-4047-925d-3be5df5ddb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0a82b6-7973-41c9-8469-70a7861c31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1b8d64ad-18c1-437a-bd95-1ca9b39ade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0e72e9-1be7-4047-925d-3be5df5ddbd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d4bb30d0-4ef3-4083-a84a-bfbefa95ba98}" ma:internalName="TaxCatchAll" ma:showField="CatchAllData" ma:web="9a0e72e9-1be7-4047-925d-3be5df5ddb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a0a82b6-7973-41c9-8469-70a7861c3144">
      <Terms xmlns="http://schemas.microsoft.com/office/infopath/2007/PartnerControls"/>
    </lcf76f155ced4ddcb4097134ff3c332f>
    <_ip_UnifiedCompliancePolicyProperties xmlns="http://schemas.microsoft.com/sharepoint/v3" xsi:nil="true"/>
    <TaxCatchAll xmlns="9a0e72e9-1be7-4047-925d-3be5df5ddbd9" xsi:nil="true"/>
  </documentManagement>
</p:properties>
</file>

<file path=customXml/itemProps1.xml><?xml version="1.0" encoding="utf-8"?>
<ds:datastoreItem xmlns:ds="http://schemas.openxmlformats.org/officeDocument/2006/customXml" ds:itemID="{5C54E894-2636-4529-8B62-20B87D0CC1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a0a82b6-7973-41c9-8469-70a7861c3144"/>
    <ds:schemaRef ds:uri="9a0e72e9-1be7-4047-925d-3be5df5ddb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C5D832-1CE5-4187-8FEB-93D87359C4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C7A8E1-25B2-476B-8D95-0B08B60497C1}">
  <ds:schemaRefs>
    <ds:schemaRef ds:uri="http://purl.org/dc/terms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ba0a82b6-7973-41c9-8469-70a7861c3144"/>
    <ds:schemaRef ds:uri="http://schemas.openxmlformats.org/package/2006/metadata/core-properties"/>
    <ds:schemaRef ds:uri="http://schemas.microsoft.com/office/infopath/2007/PartnerControls"/>
    <ds:schemaRef ds:uri="9a0e72e9-1be7-4047-925d-3be5df5ddbd9"/>
    <ds:schemaRef ds:uri="http://schemas.microsoft.com/sharepoint/v3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279</Words>
  <Application>Microsoft Office PowerPoint</Application>
  <PresentationFormat>Laajakuva</PresentationFormat>
  <Paragraphs>51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1_Office-teema</vt:lpstr>
      <vt:lpstr>Naisten 2-sarjat 2025 - 2026</vt:lpstr>
      <vt:lpstr>Naisten 2-sarja 69 joukkuetta</vt:lpstr>
      <vt:lpstr>PowerPoint-esitys</vt:lpstr>
      <vt:lpstr>Naisten 2-sarja</vt:lpstr>
      <vt:lpstr>Naisten 2-sarja 26-27 </vt:lpstr>
      <vt:lpstr>            KiSa – sarjanhallinta alusta( ent. Torneopal)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Miesten 2-sarjat 2022 - 2023</dc:title>
  <dc:creator>Jari Lankinen</dc:creator>
  <cp:lastModifiedBy>Jari Lankinen</cp:lastModifiedBy>
  <cp:revision>6</cp:revision>
  <dcterms:created xsi:type="dcterms:W3CDTF">2022-09-01T08:11:02Z</dcterms:created>
  <dcterms:modified xsi:type="dcterms:W3CDTF">2025-10-13T10:44:35Z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0x0101009301FA220D69EB4BB5BACB2D6F43F057</vt:lpwstr>
  </property>
  <property fmtid="{D5CDD505-2E9C-101B-9397-08002B2CF9AE}" pid="3" name="MediaServiceImageTags">
    <vt:lpwstr/>
  </property>
</Properties>
</file>