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C40C15-C0FA-85D2-90B6-CEE8184EC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F77CC8-26C9-BFD6-F234-1F99F0A82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804D04-C310-46A3-2A8A-BC2DEDF6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547B331-8D69-F6C6-B169-AFF0CF3D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58D83FE-AC03-F711-9AE4-E11172EF3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967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88D47B-561F-DED4-CEF5-2E4FD0E35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F343E58-9774-DAC9-F4F3-6FC9C7633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23A9AF-070C-0756-FA9A-CD7FFEF2D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AA4A4F-E096-6BB4-40A5-DEAA7DC53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9A7C0C-6FAF-AE0B-FC1E-4CA49734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03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EE43A2E-C42D-F4A9-8843-7BFB15847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82EFFEE-220C-32A6-A029-89D90193F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91C3D3-DE5B-B4BF-2A64-F509A1DD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E56BEF-EB1A-46D5-259C-4F8EB239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2110B1-D29C-0436-6DC2-18AAFCB63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0193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9D51CB-452F-0344-81A0-500169BE0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13159DD-2729-7341-B58E-13C35DA29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52931F-152E-F741-A801-B0CE92BB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04A1A9-EA45-0A4F-8EDB-1A9E8FF40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406E37E-CBEE-5343-88F5-35801830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3665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1C070B-F9CD-FB48-959A-7A8E1C8D2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BE6BC5-D620-BC44-8A7C-D5ADA7892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241AA04-3662-9844-AC9A-D8E4D113E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218B01-B949-D649-A776-FADC74A78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6EB29A-118D-E444-A974-E83E94D38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5750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0ECF66-00EC-5749-B94F-3FC8BF472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04E164E-8ED1-F14D-AB88-DCA11BD94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61BD92-FF52-7746-90E1-152C2D4F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3627734-FEDC-C140-B01F-2174FF795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EBD2794-B37E-9E41-91EC-0093A145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196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B0F6AB-E056-3744-85AD-FB7D8170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8D59D0-11B3-7141-80DD-E121ABF18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88CC389-BE06-2B40-B599-93FD388A5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A265CBA-AB3B-574E-8C75-6BC9D1A67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FA7F75E-2D69-C547-B1EA-EF63B1D30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A708FA8-1DF5-FE47-8837-2ED17868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6014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C1CF78-9857-B643-900C-EBB085DAA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3A3401-4D74-134D-8D18-8EDC569ED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B2A09D-7661-B648-9C05-799E2BD0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3EB2CA4-F3B1-1C4F-8BC1-EFD9F9766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1855313-5E9B-A945-A861-B0676A06C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A28346-4254-024D-8519-3FF3AB44A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CC46FF7-6650-9446-81E9-EF606DDB0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36388DE-62F6-B542-8C6A-04369D0D4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6869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FA3EFE-5B3D-D340-B7C3-624BD8F1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2E02FC9-1E03-EC41-8876-E3B74251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C5F975C-0939-2F40-8506-605D1653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EBB12B6-E6D8-A94F-86A6-13572041F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2264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8D3B580-5292-BE4B-9B50-28D03F31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6BD2124-673D-E64B-AFD2-65DCB156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891DC42-B641-5B4D-B80C-636567E4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5410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8E24A4-C0E7-4144-A7B3-CB35BBCBE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28E510B-25FC-E841-A4A5-A3276810E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4219AB-58C2-2E44-A7E4-3E50C9CB3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F40ACFB-7642-CC47-9BD5-87C3F79A1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E37D00F-6F49-D44E-BFA3-E2F32873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6F2843E-F33B-E944-9F2F-6695C50A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132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D7790E-0090-A37C-1C34-75A97BF92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C2A95C-91CD-E788-39C6-37F99A2A7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D10048-9386-E614-5E5F-52F904763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AE06E1-1001-1CD1-0315-AFF017B3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CB8B560-8623-A4DE-793E-889DEDCB5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2469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2A8AC0-F651-E947-9C8E-D9BC4773E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1AA3B5E-7893-614F-BCE4-6BE12685D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BEBA4EB-783A-A740-AB9D-E6EAA4D85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B2FACA4-3FBA-D246-BF6E-0A0AF6398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375EE3-9797-FE4E-8B4A-404AC7B3B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B939F1F-F702-2D42-B98B-389842906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30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722D8D-6A52-BA4B-9997-B89A2BCF1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8E6EEFD-6F8C-B743-8BA9-E648D3099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A8B88C-6B23-2444-96BE-A87D72A44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D4F1E3-3307-D34D-B50C-AD947B133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38BEE19-D140-DC4B-B0AE-B3DC9DC5C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3803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EDEDEF2-ABB5-B449-9F60-9B9C34098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7626FDA-7695-3241-BEE1-405D9F588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B7F263-0FB9-AC43-911A-5FDC8972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C12BB6C-9AA9-C34F-ACDF-49D32350D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44F4BD-9412-1E41-8471-7DDF620E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802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C9EEFE-ED1E-28B8-4670-50E9A8E5F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5A37536-436A-E17F-0BDB-407F67549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14DBF03-285A-743E-8377-4C8F03D5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C5089E-DC16-9CDF-B107-EFBCF4B7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31A8061-FC4A-0D65-215F-B1CBACF8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857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76155C-6006-E72B-6810-8D67D2A24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0D5231-F85C-6EAC-EDA5-022BCE8CD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F2A85A-B3D9-3AE8-8310-293E5C745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C926989-8B85-1E1E-A645-D78BD1D4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A62A2E2-E00B-FCDA-C5FC-027558396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472065D-0DDF-3DBC-298A-C07D533F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896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DAAE45-EEFC-05AD-640A-2547D2489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6FD56BC-89FE-3E4A-0546-C53773833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A4CA649-C9A9-1B42-4A92-12F99D523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91D855C-76D5-AF9D-4B36-BCDE4A61F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EBDD1B0-5E6D-A620-618D-488F6CBA6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FBA87C-5FDF-189E-A0F6-1FFAF60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66AE1C9-BAD0-8DA8-5855-A6FB2B25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85869E7-FCAC-44C6-B025-25EB801F6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369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93D9DC-9F66-F153-F8F8-329AD19F9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D04AE3E-1BC6-9C8F-18C7-2D99B7ECB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AD44A2-F0A5-CB3F-5DC3-5992D2F01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96BCEF6-C2EA-FDE4-2A76-567D321B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04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92922F3-33D1-6292-368C-2A31079B7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B92AA6D-0EB3-2F80-3C14-61FD9B56D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10F98C3-1E6F-9794-02C8-7EA37BA93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086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B864F0-2CB6-1039-2FC8-78E1DAA2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C7CBDD-EE4D-90A9-22E5-A165D586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F965CEC-5CD4-81C9-2879-209AEE141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51BAA79-B44E-B505-5B07-A55CC1DC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C7EEA6-3503-A527-6C77-81EF912E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457A6E6-9305-48C0-BAF3-A078E73EF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635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71B1DA-253D-55F6-1D36-BE49051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B130F46-A442-8F6C-8C37-49283C951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0C57AE2-FA66-FCAD-FCDB-9DD60FF46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81434BD-1510-70A5-014D-91FFF2EFB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8216CF9-7154-BFCF-14F1-7044BF5B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22C28A4-BEF7-3C6B-C9EB-68A5F2342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0914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E1C64E2-A979-31FC-AEDE-2612DD7AF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873C6BE-AA11-9BC4-B2AE-6D0B6B815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8035D1-AD05-BF8E-D29A-00C968D5D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A9B9D-D010-4AAC-8D85-DEB153BDFC15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8733740-8ADD-5B39-B3E2-79EAABC92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4133AD-BB7A-DB24-E1E2-85D0C125F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E0655-BEC1-4F82-AAD0-13AA89E001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882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72352CD-CBE6-F749-8E0A-ABE64E7DE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E15238F-3694-1C42-BC05-BF4175A93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587597-9B14-024A-A286-99EE1A212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7C868-9D5E-BE41-918A-2F474077133B}" type="datetimeFigureOut">
              <a:rPr lang="fi-FI" smtClean="0"/>
              <a:t>31.7.2023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9C57EE-F021-6049-8D81-8504392E0D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3651E4-D610-EC42-9FDD-F13FB00F8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38D7-B1BC-E44A-AF98-84605ED299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367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D168E9-75BC-5E42-B2A6-673880A8D0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Ilmoittautumisohjeet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78376B7-9B5D-7278-94E4-4A77EF13E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Sarjakausi 2023-2024</a:t>
            </a:r>
          </a:p>
        </p:txBody>
      </p:sp>
    </p:spTree>
    <p:extLst>
      <p:ext uri="{BB962C8B-B14F-4D97-AF65-F5344CB8AC3E}">
        <p14:creationId xmlns:p14="http://schemas.microsoft.com/office/powerpoint/2010/main" val="18124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EAEF48-0853-0170-9112-D40C1FB87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Ilmoittautuminen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42AB6B-E827-6EFB-EC06-07B52EFD2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4396" cy="4285926"/>
          </a:xfrm>
        </p:spPr>
        <p:txBody>
          <a:bodyPr>
            <a:normAutofit/>
          </a:bodyPr>
          <a:lstStyle/>
          <a:p>
            <a:r>
              <a:rPr lang="fi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Ilmoittautuminen sarjaan Lentopalloliiton tulospalvelun kautta (torneopal.lentopallo.fi)</a:t>
            </a:r>
          </a:p>
          <a:p>
            <a:r>
              <a:rPr lang="fi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Kirjautuminen tapahtuu Suomisport tunnuksilla tulospalvelusivun oikeasta yläkulmasta ”kirjaudu”</a:t>
            </a: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i-FI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Tämän jälkeen valitaan ”ilmoittautuminen”</a:t>
            </a: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8A7DE7F7-2393-817C-A883-C981FB55C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1684"/>
            <a:ext cx="12192000" cy="802733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BD07F6A1-7BD6-B8A4-ED60-4F9FDB1C5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812" y="3756261"/>
            <a:ext cx="6035351" cy="190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42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EAEF48-0853-0170-9112-D40C1FB87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540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Ilmoittautuminen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42AB6B-E827-6EFB-EC06-07B52EFD2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2392"/>
            <a:ext cx="10834396" cy="5794309"/>
          </a:xfrm>
        </p:spPr>
        <p:txBody>
          <a:bodyPr>
            <a:normAutofit/>
          </a:bodyPr>
          <a:lstStyle/>
          <a:p>
            <a:r>
              <a:rPr lang="fi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Suomisport kirjautuminen</a:t>
            </a: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i-FI" sz="1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Suomisport näkymä</a:t>
            </a:r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0A515A79-4F96-D0B6-C346-E401E94A6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326" y="1289957"/>
            <a:ext cx="3359021" cy="1768151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75013EDC-D33D-E55C-8B2E-2E8ACC8DC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8413" y="2519570"/>
            <a:ext cx="4376484" cy="40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6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EAEF48-0853-0170-9112-D40C1FB87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Ilmoittautuminen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42AB6B-E827-6EFB-EC06-07B52EFD2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4396" cy="4285926"/>
          </a:xfrm>
        </p:spPr>
        <p:txBody>
          <a:bodyPr>
            <a:normAutofit/>
          </a:bodyPr>
          <a:lstStyle/>
          <a:p>
            <a:r>
              <a:rPr lang="fi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Kirjoita joukkueen nimi ja valitse sarja</a:t>
            </a: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9FF338D7-F73E-DAE2-95AB-55DB294C3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395" y="2164703"/>
            <a:ext cx="4877003" cy="275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805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Office PowerPoint</Application>
  <PresentationFormat>Laajakuva</PresentationFormat>
  <Paragraphs>43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1_Office-teema</vt:lpstr>
      <vt:lpstr>Ilmoittautumisohjeet</vt:lpstr>
      <vt:lpstr>Ilmoittautuminen</vt:lpstr>
      <vt:lpstr>Ilmoittautuminen</vt:lpstr>
      <vt:lpstr>Ilmoittautuminen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Ilmoittautumisohjeet</dc:title>
  <dc:creator>Jari Lankinen</dc:creator>
  <cp:lastModifiedBy>Jari Lankinen</cp:lastModifiedBy>
  <cp:revision>1</cp:revision>
  <dcterms:created xsi:type="dcterms:W3CDTF">2023-07-31T07:59:54Z</dcterms:created>
  <dcterms:modified xsi:type="dcterms:W3CDTF">2023-07-31T08:03:29Z</dcterms:modified>
</cp:coreProperties>
</file>